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ourier Prime" charset="0"/>
      <p:regular r:id="rId8"/>
    </p:embeddedFont>
    <p:embeddedFont>
      <p:font typeface="Canva Sans" charset="0"/>
      <p:regular r:id="rId9"/>
    </p:embeddedFont>
    <p:embeddedFont>
      <p:font typeface="芫荽" charset="-120"/>
      <p:regular r:id="rId10"/>
    </p:embeddedFont>
    <p:embeddedFont>
      <p:font typeface="Courier Prime Bold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杨任东竹石体" charset="-122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-86" y="-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2.png"/><Relationship Id="rId17" Type="http://schemas.openxmlformats.org/officeDocument/2006/relationships/image" Target="../media/image28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2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svg"/><Relationship Id="rId1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2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2.svg"/><Relationship Id="rId5" Type="http://schemas.openxmlformats.org/officeDocument/2006/relationships/image" Target="../media/image30.svg"/><Relationship Id="rId15" Type="http://schemas.openxmlformats.org/officeDocument/2006/relationships/image" Target="../media/image26.svg"/><Relationship Id="rId10" Type="http://schemas.openxmlformats.org/officeDocument/2006/relationships/image" Target="../media/image11.png"/><Relationship Id="rId19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8.svg"/><Relationship Id="rId1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17" Type="http://schemas.openxmlformats.org/officeDocument/2006/relationships/image" Target="../media/image42.sv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5" Type="http://schemas.openxmlformats.org/officeDocument/2006/relationships/image" Target="../media/image40.svg"/><Relationship Id="rId10" Type="http://schemas.openxmlformats.org/officeDocument/2006/relationships/image" Target="../media/image18.png"/><Relationship Id="rId19" Type="http://schemas.openxmlformats.org/officeDocument/2006/relationships/image" Target="../media/image44.svg"/><Relationship Id="rId4" Type="http://schemas.openxmlformats.org/officeDocument/2006/relationships/image" Target="../media/image16.png"/><Relationship Id="rId9" Type="http://schemas.openxmlformats.org/officeDocument/2006/relationships/image" Target="../media/image34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5" Type="http://schemas.openxmlformats.org/officeDocument/2006/relationships/image" Target="../media/image42.sv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F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7544" y="-1393571"/>
            <a:ext cx="24703087" cy="12398368"/>
            <a:chOff x="0" y="0"/>
            <a:chExt cx="32937450" cy="16531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31157" cy="16531157"/>
            </a:xfrm>
            <a:custGeom>
              <a:avLst/>
              <a:gdLst/>
              <a:ahLst/>
              <a:cxnLst/>
              <a:rect l="l" t="t" r="r" b="b"/>
              <a:pathLst>
                <a:path w="16531157" h="16531157">
                  <a:moveTo>
                    <a:pt x="0" y="0"/>
                  </a:moveTo>
                  <a:lnTo>
                    <a:pt x="16531157" y="0"/>
                  </a:lnTo>
                  <a:lnTo>
                    <a:pt x="16531157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531157" y="0"/>
              <a:ext cx="16406292" cy="16531157"/>
            </a:xfrm>
            <a:custGeom>
              <a:avLst/>
              <a:gdLst/>
              <a:ahLst/>
              <a:cxnLst/>
              <a:rect l="l" t="t" r="r" b="b"/>
              <a:pathLst>
                <a:path w="16406292" h="16531157">
                  <a:moveTo>
                    <a:pt x="0" y="0"/>
                  </a:moveTo>
                  <a:lnTo>
                    <a:pt x="16406293" y="0"/>
                  </a:lnTo>
                  <a:lnTo>
                    <a:pt x="16406293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76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613309" y="3487004"/>
            <a:ext cx="13349288" cy="3086100"/>
            <a:chOff x="0" y="0"/>
            <a:chExt cx="351586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15862" cy="812800"/>
            </a:xfrm>
            <a:custGeom>
              <a:avLst/>
              <a:gdLst/>
              <a:ahLst/>
              <a:cxnLst/>
              <a:rect l="l" t="t" r="r" b="b"/>
              <a:pathLst>
                <a:path w="3515862" h="812800">
                  <a:moveTo>
                    <a:pt x="29577" y="0"/>
                  </a:moveTo>
                  <a:lnTo>
                    <a:pt x="3486284" y="0"/>
                  </a:lnTo>
                  <a:cubicBezTo>
                    <a:pt x="3494129" y="0"/>
                    <a:pt x="3501652" y="3116"/>
                    <a:pt x="3507199" y="8663"/>
                  </a:cubicBezTo>
                  <a:cubicBezTo>
                    <a:pt x="3512746" y="14210"/>
                    <a:pt x="3515862" y="21733"/>
                    <a:pt x="3515862" y="29577"/>
                  </a:cubicBezTo>
                  <a:lnTo>
                    <a:pt x="3515862" y="783223"/>
                  </a:lnTo>
                  <a:cubicBezTo>
                    <a:pt x="3515862" y="799558"/>
                    <a:pt x="3502620" y="812800"/>
                    <a:pt x="3486284" y="812800"/>
                  </a:cubicBezTo>
                  <a:lnTo>
                    <a:pt x="29577" y="812800"/>
                  </a:lnTo>
                  <a:cubicBezTo>
                    <a:pt x="13242" y="812800"/>
                    <a:pt x="0" y="799558"/>
                    <a:pt x="0" y="783223"/>
                  </a:cubicBezTo>
                  <a:lnTo>
                    <a:pt x="0" y="29577"/>
                  </a:lnTo>
                  <a:cubicBezTo>
                    <a:pt x="0" y="13242"/>
                    <a:pt x="13242" y="0"/>
                    <a:pt x="29577" y="0"/>
                  </a:cubicBezTo>
                  <a:close/>
                </a:path>
              </a:pathLst>
            </a:custGeom>
            <a:solidFill>
              <a:srgbClr val="B289F8"/>
            </a:solidFill>
            <a:ln w="76200">
              <a:solidFill>
                <a:srgbClr val="242425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28491" y="3149117"/>
            <a:ext cx="15430809" cy="3086100"/>
            <a:chOff x="0" y="0"/>
            <a:chExt cx="4064081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81" cy="812800"/>
            </a:xfrm>
            <a:custGeom>
              <a:avLst/>
              <a:gdLst/>
              <a:ahLst/>
              <a:cxnLst/>
              <a:rect l="l" t="t" r="r" b="b"/>
              <a:pathLst>
                <a:path w="4064081" h="812800">
                  <a:moveTo>
                    <a:pt x="25588" y="0"/>
                  </a:moveTo>
                  <a:lnTo>
                    <a:pt x="4038494" y="0"/>
                  </a:lnTo>
                  <a:cubicBezTo>
                    <a:pt x="4045280" y="0"/>
                    <a:pt x="4051788" y="2696"/>
                    <a:pt x="4056587" y="7494"/>
                  </a:cubicBezTo>
                  <a:cubicBezTo>
                    <a:pt x="4061385" y="12293"/>
                    <a:pt x="4064081" y="18801"/>
                    <a:pt x="4064081" y="25588"/>
                  </a:cubicBezTo>
                  <a:lnTo>
                    <a:pt x="4064081" y="787212"/>
                  </a:lnTo>
                  <a:cubicBezTo>
                    <a:pt x="4064081" y="793999"/>
                    <a:pt x="4061385" y="800507"/>
                    <a:pt x="4056587" y="805306"/>
                  </a:cubicBezTo>
                  <a:cubicBezTo>
                    <a:pt x="4051788" y="810104"/>
                    <a:pt x="4045280" y="812800"/>
                    <a:pt x="4038494" y="812800"/>
                  </a:cubicBezTo>
                  <a:lnTo>
                    <a:pt x="25588" y="812800"/>
                  </a:lnTo>
                  <a:cubicBezTo>
                    <a:pt x="18801" y="812800"/>
                    <a:pt x="12293" y="810104"/>
                    <a:pt x="7494" y="805306"/>
                  </a:cubicBezTo>
                  <a:cubicBezTo>
                    <a:pt x="2696" y="800507"/>
                    <a:pt x="0" y="793999"/>
                    <a:pt x="0" y="787212"/>
                  </a:cubicBezTo>
                  <a:lnTo>
                    <a:pt x="0" y="25588"/>
                  </a:lnTo>
                  <a:cubicBezTo>
                    <a:pt x="0" y="18801"/>
                    <a:pt x="2696" y="12293"/>
                    <a:pt x="7494" y="7494"/>
                  </a:cubicBezTo>
                  <a:cubicBezTo>
                    <a:pt x="12293" y="2696"/>
                    <a:pt x="18801" y="0"/>
                    <a:pt x="25588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16011" y="1018308"/>
            <a:ext cx="2995598" cy="2995598"/>
          </a:xfrm>
          <a:custGeom>
            <a:avLst/>
            <a:gdLst/>
            <a:ahLst/>
            <a:cxnLst/>
            <a:rect l="l" t="t" r="r" b="b"/>
            <a:pathLst>
              <a:path w="2995598" h="2995598">
                <a:moveTo>
                  <a:pt x="0" y="0"/>
                </a:moveTo>
                <a:lnTo>
                  <a:pt x="2995598" y="0"/>
                </a:lnTo>
                <a:lnTo>
                  <a:pt x="2995598" y="2995597"/>
                </a:lnTo>
                <a:lnTo>
                  <a:pt x="0" y="2995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9323" y="1191620"/>
            <a:ext cx="2648974" cy="2648974"/>
          </a:xfrm>
          <a:custGeom>
            <a:avLst/>
            <a:gdLst/>
            <a:ahLst/>
            <a:cxnLst/>
            <a:rect l="l" t="t" r="r" b="b"/>
            <a:pathLst>
              <a:path w="2648974" h="2648974">
                <a:moveTo>
                  <a:pt x="0" y="0"/>
                </a:moveTo>
                <a:lnTo>
                  <a:pt x="2648974" y="0"/>
                </a:lnTo>
                <a:lnTo>
                  <a:pt x="2648974" y="2648974"/>
                </a:lnTo>
                <a:lnTo>
                  <a:pt x="0" y="2648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4700959" y="8630488"/>
            <a:ext cx="717500" cy="627812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8235"/>
            </a:solidFill>
            <a:ln w="76200">
              <a:solidFill>
                <a:srgbClr val="242425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623880" y="8630488"/>
            <a:ext cx="717500" cy="627812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541800" y="8630488"/>
            <a:ext cx="717500" cy="627812"/>
            <a:chOff x="0" y="0"/>
            <a:chExt cx="812800" cy="711200"/>
          </a:xfrm>
        </p:grpSpPr>
        <p:sp>
          <p:nvSpPr>
            <p:cNvPr id="20" name="Freeform 20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289F8"/>
            </a:solidFill>
            <a:ln w="76200">
              <a:solidFill>
                <a:srgbClr val="242425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783039" y="8630488"/>
            <a:ext cx="717500" cy="627812"/>
            <a:chOff x="0" y="0"/>
            <a:chExt cx="812800" cy="711200"/>
          </a:xfrm>
        </p:grpSpPr>
        <p:sp>
          <p:nvSpPr>
            <p:cNvPr id="23" name="Freeform 2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5306640" y="-1598693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20" y="0"/>
                </a:lnTo>
                <a:lnTo>
                  <a:pt x="3905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275694" y="1061239"/>
            <a:ext cx="1983606" cy="1085573"/>
          </a:xfrm>
          <a:custGeom>
            <a:avLst/>
            <a:gdLst/>
            <a:ahLst/>
            <a:cxnLst/>
            <a:rect l="l" t="t" r="r" b="b"/>
            <a:pathLst>
              <a:path w="1983606" h="1085573">
                <a:moveTo>
                  <a:pt x="0" y="0"/>
                </a:moveTo>
                <a:lnTo>
                  <a:pt x="1983606" y="0"/>
                </a:lnTo>
                <a:lnTo>
                  <a:pt x="1983606" y="1085573"/>
                </a:lnTo>
                <a:lnTo>
                  <a:pt x="0" y="10855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-1239598" y="7857050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64004" y="8172727"/>
            <a:ext cx="1983606" cy="1085573"/>
          </a:xfrm>
          <a:custGeom>
            <a:avLst/>
            <a:gdLst/>
            <a:ahLst/>
            <a:cxnLst/>
            <a:rect l="l" t="t" r="r" b="b"/>
            <a:pathLst>
              <a:path w="1983606" h="1085573">
                <a:moveTo>
                  <a:pt x="0" y="0"/>
                </a:moveTo>
                <a:lnTo>
                  <a:pt x="1983606" y="0"/>
                </a:lnTo>
                <a:lnTo>
                  <a:pt x="1983606" y="1085573"/>
                </a:lnTo>
                <a:lnTo>
                  <a:pt x="0" y="10855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3894446" y="6825762"/>
            <a:ext cx="10518158" cy="1232664"/>
            <a:chOff x="0" y="0"/>
            <a:chExt cx="2770214" cy="3246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770214" cy="324652"/>
            </a:xfrm>
            <a:custGeom>
              <a:avLst/>
              <a:gdLst/>
              <a:ahLst/>
              <a:cxnLst/>
              <a:rect l="l" t="t" r="r" b="b"/>
              <a:pathLst>
                <a:path w="2770214" h="324652">
                  <a:moveTo>
                    <a:pt x="69189" y="0"/>
                  </a:moveTo>
                  <a:lnTo>
                    <a:pt x="2701025" y="0"/>
                  </a:lnTo>
                  <a:cubicBezTo>
                    <a:pt x="2739237" y="0"/>
                    <a:pt x="2770214" y="30977"/>
                    <a:pt x="2770214" y="69189"/>
                  </a:cubicBezTo>
                  <a:lnTo>
                    <a:pt x="2770214" y="255463"/>
                  </a:lnTo>
                  <a:cubicBezTo>
                    <a:pt x="2770214" y="273813"/>
                    <a:pt x="2762925" y="291412"/>
                    <a:pt x="2749949" y="304387"/>
                  </a:cubicBezTo>
                  <a:cubicBezTo>
                    <a:pt x="2736974" y="317363"/>
                    <a:pt x="2719375" y="324652"/>
                    <a:pt x="2701025" y="324652"/>
                  </a:cubicBezTo>
                  <a:lnTo>
                    <a:pt x="69189" y="324652"/>
                  </a:lnTo>
                  <a:cubicBezTo>
                    <a:pt x="30977" y="324652"/>
                    <a:pt x="0" y="293675"/>
                    <a:pt x="0" y="255463"/>
                  </a:cubicBezTo>
                  <a:lnTo>
                    <a:pt x="0" y="69189"/>
                  </a:lnTo>
                  <a:cubicBezTo>
                    <a:pt x="0" y="30977"/>
                    <a:pt x="30977" y="0"/>
                    <a:pt x="69189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155807" y="3457080"/>
            <a:ext cx="14744743" cy="248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42"/>
              </a:lnSpc>
            </a:pPr>
            <a:r>
              <a:rPr lang="en-US" sz="14459">
                <a:solidFill>
                  <a:srgbClr val="242425"/>
                </a:solidFill>
                <a:ea typeface="Courier Prime Bold"/>
              </a:rPr>
              <a:t>拒學生家長的恐懼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884921" y="6960463"/>
            <a:ext cx="10518158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242425"/>
                </a:solidFill>
                <a:ea typeface="Courier Prime Bold"/>
              </a:rPr>
              <a:t>李昭瑢/台灣家長教育聯盟秘書長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7544" y="-1393571"/>
            <a:ext cx="24703087" cy="12398368"/>
            <a:chOff x="0" y="0"/>
            <a:chExt cx="32937450" cy="16531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31157" cy="16531157"/>
            </a:xfrm>
            <a:custGeom>
              <a:avLst/>
              <a:gdLst/>
              <a:ahLst/>
              <a:cxnLst/>
              <a:rect l="l" t="t" r="r" b="b"/>
              <a:pathLst>
                <a:path w="16531157" h="16531157">
                  <a:moveTo>
                    <a:pt x="0" y="0"/>
                  </a:moveTo>
                  <a:lnTo>
                    <a:pt x="16531157" y="0"/>
                  </a:lnTo>
                  <a:lnTo>
                    <a:pt x="16531157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531157" y="0"/>
              <a:ext cx="16406292" cy="16531157"/>
            </a:xfrm>
            <a:custGeom>
              <a:avLst/>
              <a:gdLst/>
              <a:ahLst/>
              <a:cxnLst/>
              <a:rect l="l" t="t" r="r" b="b"/>
              <a:pathLst>
                <a:path w="16406292" h="16531157">
                  <a:moveTo>
                    <a:pt x="0" y="0"/>
                  </a:moveTo>
                  <a:lnTo>
                    <a:pt x="16406293" y="0"/>
                  </a:lnTo>
                  <a:lnTo>
                    <a:pt x="16406293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76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1278299" y="1109032"/>
            <a:ext cx="5308160" cy="5182695"/>
          </a:xfrm>
          <a:custGeom>
            <a:avLst/>
            <a:gdLst/>
            <a:ahLst/>
            <a:cxnLst/>
            <a:rect l="l" t="t" r="r" b="b"/>
            <a:pathLst>
              <a:path w="5308160" h="5182695">
                <a:moveTo>
                  <a:pt x="0" y="0"/>
                </a:moveTo>
                <a:lnTo>
                  <a:pt x="5308160" y="0"/>
                </a:lnTo>
                <a:lnTo>
                  <a:pt x="5308160" y="5182694"/>
                </a:lnTo>
                <a:lnTo>
                  <a:pt x="0" y="518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08438" y="1089863"/>
            <a:ext cx="9555536" cy="4951395"/>
            <a:chOff x="0" y="0"/>
            <a:chExt cx="2516684" cy="13040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16684" cy="1304071"/>
            </a:xfrm>
            <a:custGeom>
              <a:avLst/>
              <a:gdLst/>
              <a:ahLst/>
              <a:cxnLst/>
              <a:rect l="l" t="t" r="r" b="b"/>
              <a:pathLst>
                <a:path w="2516684" h="1304071">
                  <a:moveTo>
                    <a:pt x="0" y="0"/>
                  </a:moveTo>
                  <a:lnTo>
                    <a:pt x="2516684" y="0"/>
                  </a:lnTo>
                  <a:lnTo>
                    <a:pt x="2516684" y="1304071"/>
                  </a:lnTo>
                  <a:lnTo>
                    <a:pt x="0" y="1304071"/>
                  </a:ln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673561"/>
            <a:ext cx="9671376" cy="4053637"/>
            <a:chOff x="0" y="0"/>
            <a:chExt cx="2547194" cy="10676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47194" cy="1067624"/>
            </a:xfrm>
            <a:custGeom>
              <a:avLst/>
              <a:gdLst/>
              <a:ahLst/>
              <a:cxnLst/>
              <a:rect l="l" t="t" r="r" b="b"/>
              <a:pathLst>
                <a:path w="2547194" h="1067624">
                  <a:moveTo>
                    <a:pt x="0" y="0"/>
                  </a:moveTo>
                  <a:lnTo>
                    <a:pt x="2547194" y="0"/>
                  </a:lnTo>
                  <a:lnTo>
                    <a:pt x="2547194" y="1067624"/>
                  </a:lnTo>
                  <a:lnTo>
                    <a:pt x="0" y="1067624"/>
                  </a:ln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9671376" cy="821324"/>
            <a:chOff x="0" y="0"/>
            <a:chExt cx="12895168" cy="109509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2895168" cy="1095098"/>
              <a:chOff x="0" y="0"/>
              <a:chExt cx="2547194" cy="21631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47194" cy="216316"/>
              </a:xfrm>
              <a:custGeom>
                <a:avLst/>
                <a:gdLst/>
                <a:ahLst/>
                <a:cxnLst/>
                <a:rect l="l" t="t" r="r" b="b"/>
                <a:pathLst>
                  <a:path w="2547194" h="216316">
                    <a:moveTo>
                      <a:pt x="0" y="0"/>
                    </a:moveTo>
                    <a:lnTo>
                      <a:pt x="2547194" y="0"/>
                    </a:lnTo>
                    <a:lnTo>
                      <a:pt x="2547194" y="216316"/>
                    </a:lnTo>
                    <a:lnTo>
                      <a:pt x="0" y="216316"/>
                    </a:lnTo>
                    <a:close/>
                  </a:path>
                </a:pathLst>
              </a:custGeom>
              <a:solidFill>
                <a:srgbClr val="B289F8"/>
              </a:solidFill>
              <a:ln w="76200">
                <a:solidFill>
                  <a:srgbClr val="242425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1834709" y="172175"/>
              <a:ext cx="812075" cy="750749"/>
              <a:chOff x="0" y="0"/>
              <a:chExt cx="160410" cy="1482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0410" cy="148296"/>
              </a:xfrm>
              <a:custGeom>
                <a:avLst/>
                <a:gdLst/>
                <a:ahLst/>
                <a:cxnLst/>
                <a:rect l="l" t="t" r="r" b="b"/>
                <a:pathLst>
                  <a:path w="160410" h="148296">
                    <a:moveTo>
                      <a:pt x="0" y="0"/>
                    </a:moveTo>
                    <a:lnTo>
                      <a:pt x="160410" y="0"/>
                    </a:lnTo>
                    <a:lnTo>
                      <a:pt x="160410" y="148296"/>
                    </a:lnTo>
                    <a:lnTo>
                      <a:pt x="0" y="148296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242425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2027233" y="341023"/>
              <a:ext cx="427028" cy="413053"/>
            </a:xfrm>
            <a:custGeom>
              <a:avLst/>
              <a:gdLst/>
              <a:ahLst/>
              <a:cxnLst/>
              <a:rect l="l" t="t" r="r" b="b"/>
              <a:pathLst>
                <a:path w="427028" h="413053">
                  <a:moveTo>
                    <a:pt x="0" y="0"/>
                  </a:moveTo>
                  <a:lnTo>
                    <a:pt x="427028" y="0"/>
                  </a:lnTo>
                  <a:lnTo>
                    <a:pt x="427028" y="413053"/>
                  </a:lnTo>
                  <a:lnTo>
                    <a:pt x="0" y="413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569753" y="634538"/>
              <a:ext cx="344146" cy="77152"/>
              <a:chOff x="0" y="0"/>
              <a:chExt cx="67979" cy="1524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7979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67979" h="15240">
                    <a:moveTo>
                      <a:pt x="7620" y="0"/>
                    </a:moveTo>
                    <a:lnTo>
                      <a:pt x="60360" y="0"/>
                    </a:lnTo>
                    <a:cubicBezTo>
                      <a:pt x="64568" y="0"/>
                      <a:pt x="67979" y="3412"/>
                      <a:pt x="67979" y="7620"/>
                    </a:cubicBezTo>
                    <a:lnTo>
                      <a:pt x="67979" y="7620"/>
                    </a:lnTo>
                    <a:cubicBezTo>
                      <a:pt x="67979" y="11828"/>
                      <a:pt x="64568" y="15240"/>
                      <a:pt x="60360" y="15240"/>
                    </a:cubicBezTo>
                    <a:lnTo>
                      <a:pt x="7620" y="15240"/>
                    </a:lnTo>
                    <a:cubicBezTo>
                      <a:pt x="3412" y="15240"/>
                      <a:pt x="0" y="11828"/>
                      <a:pt x="0" y="7620"/>
                    </a:cubicBezTo>
                    <a:lnTo>
                      <a:pt x="0" y="7620"/>
                    </a:lnTo>
                    <a:cubicBezTo>
                      <a:pt x="0" y="3412"/>
                      <a:pt x="3412" y="0"/>
                      <a:pt x="7620" y="0"/>
                    </a:cubicBezTo>
                    <a:close/>
                  </a:path>
                </a:pathLst>
              </a:custGeom>
              <a:solidFill>
                <a:srgbClr val="242425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69753" y="508973"/>
              <a:ext cx="344146" cy="77152"/>
              <a:chOff x="0" y="0"/>
              <a:chExt cx="67979" cy="1524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7979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67979" h="15240">
                    <a:moveTo>
                      <a:pt x="7620" y="0"/>
                    </a:moveTo>
                    <a:lnTo>
                      <a:pt x="60360" y="0"/>
                    </a:lnTo>
                    <a:cubicBezTo>
                      <a:pt x="64568" y="0"/>
                      <a:pt x="67979" y="3412"/>
                      <a:pt x="67979" y="7620"/>
                    </a:cubicBezTo>
                    <a:lnTo>
                      <a:pt x="67979" y="7620"/>
                    </a:lnTo>
                    <a:cubicBezTo>
                      <a:pt x="67979" y="11828"/>
                      <a:pt x="64568" y="15240"/>
                      <a:pt x="60360" y="15240"/>
                    </a:cubicBezTo>
                    <a:lnTo>
                      <a:pt x="7620" y="15240"/>
                    </a:lnTo>
                    <a:cubicBezTo>
                      <a:pt x="3412" y="15240"/>
                      <a:pt x="0" y="11828"/>
                      <a:pt x="0" y="7620"/>
                    </a:cubicBezTo>
                    <a:lnTo>
                      <a:pt x="0" y="7620"/>
                    </a:lnTo>
                    <a:cubicBezTo>
                      <a:pt x="0" y="3412"/>
                      <a:pt x="3412" y="0"/>
                      <a:pt x="7620" y="0"/>
                    </a:cubicBezTo>
                    <a:close/>
                  </a:path>
                </a:pathLst>
              </a:custGeom>
              <a:solidFill>
                <a:srgbClr val="242425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569753" y="381021"/>
              <a:ext cx="344146" cy="77152"/>
              <a:chOff x="0" y="0"/>
              <a:chExt cx="67979" cy="1524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7979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67979" h="15240">
                    <a:moveTo>
                      <a:pt x="7620" y="0"/>
                    </a:moveTo>
                    <a:lnTo>
                      <a:pt x="60360" y="0"/>
                    </a:lnTo>
                    <a:cubicBezTo>
                      <a:pt x="64568" y="0"/>
                      <a:pt x="67979" y="3412"/>
                      <a:pt x="67979" y="7620"/>
                    </a:cubicBezTo>
                    <a:lnTo>
                      <a:pt x="67979" y="7620"/>
                    </a:lnTo>
                    <a:cubicBezTo>
                      <a:pt x="67979" y="11828"/>
                      <a:pt x="64568" y="15240"/>
                      <a:pt x="60360" y="15240"/>
                    </a:cubicBezTo>
                    <a:lnTo>
                      <a:pt x="7620" y="15240"/>
                    </a:lnTo>
                    <a:cubicBezTo>
                      <a:pt x="3412" y="15240"/>
                      <a:pt x="0" y="11828"/>
                      <a:pt x="0" y="7620"/>
                    </a:cubicBezTo>
                    <a:lnTo>
                      <a:pt x="0" y="7620"/>
                    </a:lnTo>
                    <a:cubicBezTo>
                      <a:pt x="0" y="3412"/>
                      <a:pt x="3412" y="0"/>
                      <a:pt x="7620" y="0"/>
                    </a:cubicBezTo>
                    <a:close/>
                  </a:path>
                </a:pathLst>
              </a:custGeom>
              <a:solidFill>
                <a:srgbClr val="242425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7703764" y="4904182"/>
            <a:ext cx="9555536" cy="4113574"/>
            <a:chOff x="0" y="0"/>
            <a:chExt cx="2516684" cy="108341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516684" cy="1083411"/>
            </a:xfrm>
            <a:custGeom>
              <a:avLst/>
              <a:gdLst/>
              <a:ahLst/>
              <a:cxnLst/>
              <a:rect l="l" t="t" r="r" b="b"/>
              <a:pathLst>
                <a:path w="2516684" h="1083411">
                  <a:moveTo>
                    <a:pt x="0" y="0"/>
                  </a:moveTo>
                  <a:lnTo>
                    <a:pt x="2516684" y="0"/>
                  </a:lnTo>
                  <a:lnTo>
                    <a:pt x="2516684" y="1083411"/>
                  </a:lnTo>
                  <a:lnTo>
                    <a:pt x="0" y="1083411"/>
                  </a:ln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324026" y="4650059"/>
            <a:ext cx="9671376" cy="4053637"/>
            <a:chOff x="0" y="0"/>
            <a:chExt cx="2547194" cy="106762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547194" cy="1067624"/>
            </a:xfrm>
            <a:custGeom>
              <a:avLst/>
              <a:gdLst/>
              <a:ahLst/>
              <a:cxnLst/>
              <a:rect l="l" t="t" r="r" b="b"/>
              <a:pathLst>
                <a:path w="2547194" h="1067624">
                  <a:moveTo>
                    <a:pt x="0" y="0"/>
                  </a:moveTo>
                  <a:lnTo>
                    <a:pt x="2547194" y="0"/>
                  </a:lnTo>
                  <a:lnTo>
                    <a:pt x="2547194" y="1067624"/>
                  </a:lnTo>
                  <a:lnTo>
                    <a:pt x="0" y="1067624"/>
                  </a:ln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324026" y="4647007"/>
            <a:ext cx="9671376" cy="821324"/>
            <a:chOff x="0" y="0"/>
            <a:chExt cx="12895168" cy="10950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2895168" cy="1095098"/>
              <a:chOff x="0" y="0"/>
              <a:chExt cx="2547194" cy="21631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547194" cy="216316"/>
              </a:xfrm>
              <a:custGeom>
                <a:avLst/>
                <a:gdLst/>
                <a:ahLst/>
                <a:cxnLst/>
                <a:rect l="l" t="t" r="r" b="b"/>
                <a:pathLst>
                  <a:path w="2547194" h="216316">
                    <a:moveTo>
                      <a:pt x="0" y="0"/>
                    </a:moveTo>
                    <a:lnTo>
                      <a:pt x="2547194" y="0"/>
                    </a:lnTo>
                    <a:lnTo>
                      <a:pt x="2547194" y="216316"/>
                    </a:lnTo>
                    <a:lnTo>
                      <a:pt x="0" y="216316"/>
                    </a:lnTo>
                    <a:close/>
                  </a:path>
                </a:pathLst>
              </a:custGeom>
              <a:solidFill>
                <a:srgbClr val="B1EF42"/>
              </a:solidFill>
              <a:ln w="76200">
                <a:solidFill>
                  <a:srgbClr val="242425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1834709" y="172175"/>
              <a:ext cx="812075" cy="750749"/>
              <a:chOff x="0" y="0"/>
              <a:chExt cx="160410" cy="14829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60410" cy="148296"/>
              </a:xfrm>
              <a:custGeom>
                <a:avLst/>
                <a:gdLst/>
                <a:ahLst/>
                <a:cxnLst/>
                <a:rect l="l" t="t" r="r" b="b"/>
                <a:pathLst>
                  <a:path w="160410" h="148296">
                    <a:moveTo>
                      <a:pt x="0" y="0"/>
                    </a:moveTo>
                    <a:lnTo>
                      <a:pt x="160410" y="0"/>
                    </a:lnTo>
                    <a:lnTo>
                      <a:pt x="160410" y="148296"/>
                    </a:lnTo>
                    <a:lnTo>
                      <a:pt x="0" y="148296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242425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2027233" y="341023"/>
              <a:ext cx="427028" cy="413053"/>
            </a:xfrm>
            <a:custGeom>
              <a:avLst/>
              <a:gdLst/>
              <a:ahLst/>
              <a:cxnLst/>
              <a:rect l="l" t="t" r="r" b="b"/>
              <a:pathLst>
                <a:path w="427028" h="413053">
                  <a:moveTo>
                    <a:pt x="0" y="0"/>
                  </a:moveTo>
                  <a:lnTo>
                    <a:pt x="427028" y="0"/>
                  </a:lnTo>
                  <a:lnTo>
                    <a:pt x="427028" y="413053"/>
                  </a:lnTo>
                  <a:lnTo>
                    <a:pt x="0" y="413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3" name="Group 43"/>
            <p:cNvGrpSpPr/>
            <p:nvPr/>
          </p:nvGrpSpPr>
          <p:grpSpPr>
            <a:xfrm>
              <a:off x="569753" y="634538"/>
              <a:ext cx="344146" cy="77152"/>
              <a:chOff x="0" y="0"/>
              <a:chExt cx="67979" cy="1524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7979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67979" h="15240">
                    <a:moveTo>
                      <a:pt x="7620" y="0"/>
                    </a:moveTo>
                    <a:lnTo>
                      <a:pt x="60360" y="0"/>
                    </a:lnTo>
                    <a:cubicBezTo>
                      <a:pt x="64568" y="0"/>
                      <a:pt x="67979" y="3412"/>
                      <a:pt x="67979" y="7620"/>
                    </a:cubicBezTo>
                    <a:lnTo>
                      <a:pt x="67979" y="7620"/>
                    </a:lnTo>
                    <a:cubicBezTo>
                      <a:pt x="67979" y="11828"/>
                      <a:pt x="64568" y="15240"/>
                      <a:pt x="60360" y="15240"/>
                    </a:cubicBezTo>
                    <a:lnTo>
                      <a:pt x="7620" y="15240"/>
                    </a:lnTo>
                    <a:cubicBezTo>
                      <a:pt x="3412" y="15240"/>
                      <a:pt x="0" y="11828"/>
                      <a:pt x="0" y="7620"/>
                    </a:cubicBezTo>
                    <a:lnTo>
                      <a:pt x="0" y="7620"/>
                    </a:lnTo>
                    <a:cubicBezTo>
                      <a:pt x="0" y="3412"/>
                      <a:pt x="3412" y="0"/>
                      <a:pt x="7620" y="0"/>
                    </a:cubicBezTo>
                    <a:close/>
                  </a:path>
                </a:pathLst>
              </a:custGeom>
              <a:solidFill>
                <a:srgbClr val="242425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569753" y="508973"/>
              <a:ext cx="344146" cy="77152"/>
              <a:chOff x="0" y="0"/>
              <a:chExt cx="67979" cy="1524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67979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67979" h="15240">
                    <a:moveTo>
                      <a:pt x="7620" y="0"/>
                    </a:moveTo>
                    <a:lnTo>
                      <a:pt x="60360" y="0"/>
                    </a:lnTo>
                    <a:cubicBezTo>
                      <a:pt x="64568" y="0"/>
                      <a:pt x="67979" y="3412"/>
                      <a:pt x="67979" y="7620"/>
                    </a:cubicBezTo>
                    <a:lnTo>
                      <a:pt x="67979" y="7620"/>
                    </a:lnTo>
                    <a:cubicBezTo>
                      <a:pt x="67979" y="11828"/>
                      <a:pt x="64568" y="15240"/>
                      <a:pt x="60360" y="15240"/>
                    </a:cubicBezTo>
                    <a:lnTo>
                      <a:pt x="7620" y="15240"/>
                    </a:lnTo>
                    <a:cubicBezTo>
                      <a:pt x="3412" y="15240"/>
                      <a:pt x="0" y="11828"/>
                      <a:pt x="0" y="7620"/>
                    </a:cubicBezTo>
                    <a:lnTo>
                      <a:pt x="0" y="7620"/>
                    </a:lnTo>
                    <a:cubicBezTo>
                      <a:pt x="0" y="3412"/>
                      <a:pt x="3412" y="0"/>
                      <a:pt x="7620" y="0"/>
                    </a:cubicBezTo>
                    <a:close/>
                  </a:path>
                </a:pathLst>
              </a:custGeom>
              <a:solidFill>
                <a:srgbClr val="242425"/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69753" y="381021"/>
              <a:ext cx="344146" cy="77152"/>
              <a:chOff x="0" y="0"/>
              <a:chExt cx="67979" cy="1524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7979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67979" h="15240">
                    <a:moveTo>
                      <a:pt x="7620" y="0"/>
                    </a:moveTo>
                    <a:lnTo>
                      <a:pt x="60360" y="0"/>
                    </a:lnTo>
                    <a:cubicBezTo>
                      <a:pt x="64568" y="0"/>
                      <a:pt x="67979" y="3412"/>
                      <a:pt x="67979" y="7620"/>
                    </a:cubicBezTo>
                    <a:lnTo>
                      <a:pt x="67979" y="7620"/>
                    </a:lnTo>
                    <a:cubicBezTo>
                      <a:pt x="67979" y="11828"/>
                      <a:pt x="64568" y="15240"/>
                      <a:pt x="60360" y="15240"/>
                    </a:cubicBezTo>
                    <a:lnTo>
                      <a:pt x="7620" y="15240"/>
                    </a:lnTo>
                    <a:cubicBezTo>
                      <a:pt x="3412" y="15240"/>
                      <a:pt x="0" y="11828"/>
                      <a:pt x="0" y="7620"/>
                    </a:cubicBezTo>
                    <a:lnTo>
                      <a:pt x="0" y="7620"/>
                    </a:lnTo>
                    <a:cubicBezTo>
                      <a:pt x="0" y="3412"/>
                      <a:pt x="3412" y="0"/>
                      <a:pt x="7620" y="0"/>
                    </a:cubicBezTo>
                    <a:close/>
                  </a:path>
                </a:pathLst>
              </a:custGeom>
              <a:solidFill>
                <a:srgbClr val="242425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2" name="TextBox 52"/>
          <p:cNvSpPr txBox="1"/>
          <p:nvPr/>
        </p:nvSpPr>
        <p:spPr>
          <a:xfrm>
            <a:off x="1408438" y="2142733"/>
            <a:ext cx="8353138" cy="673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8"/>
              </a:lnSpc>
            </a:pPr>
            <a:r>
              <a:rPr lang="en-US" sz="4899" b="1" dirty="0">
                <a:solidFill>
                  <a:schemeClr val="accent3"/>
                </a:solidFill>
                <a:latin typeface="杨任东竹石体"/>
              </a:rPr>
              <a:t>*</a:t>
            </a:r>
            <a:r>
              <a:rPr lang="en-US" sz="4899" b="1" dirty="0" err="1">
                <a:solidFill>
                  <a:schemeClr val="accent3"/>
                </a:solidFill>
                <a:latin typeface="杨任东竹石体"/>
              </a:rPr>
              <a:t>我只希望他</a:t>
            </a:r>
            <a:r>
              <a:rPr lang="en-US" sz="4899" b="1" dirty="0">
                <a:solidFill>
                  <a:schemeClr val="accent3"/>
                </a:solidFill>
                <a:latin typeface="杨任东竹石体"/>
              </a:rPr>
              <a:t>/</a:t>
            </a:r>
            <a:r>
              <a:rPr lang="en-US" sz="4899" b="1" dirty="0" err="1">
                <a:solidFill>
                  <a:schemeClr val="accent3"/>
                </a:solidFill>
                <a:latin typeface="杨任东竹石体"/>
              </a:rPr>
              <a:t>她像其他學生走出家門</a:t>
            </a:r>
            <a:endParaRPr lang="en-US" sz="4899" b="1" dirty="0">
              <a:solidFill>
                <a:schemeClr val="accent3"/>
              </a:solidFill>
              <a:latin typeface="杨任东竹石体"/>
            </a:endParaRPr>
          </a:p>
          <a:p>
            <a:pPr>
              <a:lnSpc>
                <a:spcPts val="5208"/>
              </a:lnSpc>
            </a:pPr>
            <a:endParaRPr lang="en-US" sz="4899" b="1" dirty="0">
              <a:solidFill>
                <a:schemeClr val="accent3"/>
              </a:solidFill>
              <a:latin typeface="杨任东竹石体"/>
            </a:endParaRPr>
          </a:p>
          <a:p>
            <a:pPr>
              <a:lnSpc>
                <a:spcPts val="5208"/>
              </a:lnSpc>
            </a:pPr>
            <a:r>
              <a:rPr lang="en-US" sz="4899" b="1" dirty="0">
                <a:solidFill>
                  <a:schemeClr val="accent3"/>
                </a:solidFill>
                <a:latin typeface="杨任东竹石体"/>
              </a:rPr>
              <a:t>*</a:t>
            </a:r>
            <a:r>
              <a:rPr lang="en-US" sz="4899" b="1" dirty="0" err="1">
                <a:solidFill>
                  <a:schemeClr val="accent3"/>
                </a:solidFill>
                <a:latin typeface="杨任东竹石体"/>
              </a:rPr>
              <a:t>每天早上都是拉扯</a:t>
            </a:r>
            <a:endParaRPr lang="en-US" sz="4899" b="1" dirty="0">
              <a:solidFill>
                <a:schemeClr val="accent3"/>
              </a:solidFill>
              <a:latin typeface="杨任东竹石体"/>
            </a:endParaRPr>
          </a:p>
          <a:p>
            <a:pPr>
              <a:lnSpc>
                <a:spcPts val="5208"/>
              </a:lnSpc>
            </a:pPr>
            <a:endParaRPr lang="en-US" sz="5208" dirty="0">
              <a:solidFill>
                <a:srgbClr val="242425"/>
              </a:solidFill>
              <a:latin typeface="Courier Prime"/>
            </a:endParaRPr>
          </a:p>
          <a:p>
            <a:pPr>
              <a:lnSpc>
                <a:spcPts val="5208"/>
              </a:lnSpc>
            </a:pPr>
            <a:endParaRPr lang="en-US" sz="5208" dirty="0">
              <a:solidFill>
                <a:srgbClr val="242425"/>
              </a:solidFill>
              <a:latin typeface="Courier Prime"/>
            </a:endParaRPr>
          </a:p>
          <a:p>
            <a:pPr>
              <a:lnSpc>
                <a:spcPts val="5208"/>
              </a:lnSpc>
            </a:pPr>
            <a:endParaRPr lang="en-US" sz="5208" dirty="0">
              <a:solidFill>
                <a:srgbClr val="242425"/>
              </a:solidFill>
              <a:latin typeface="Courier Prime"/>
            </a:endParaRPr>
          </a:p>
          <a:p>
            <a:pPr>
              <a:lnSpc>
                <a:spcPts val="5508"/>
              </a:lnSpc>
            </a:pPr>
            <a:endParaRPr lang="en-US" sz="5208" dirty="0">
              <a:solidFill>
                <a:srgbClr val="242425"/>
              </a:solidFill>
              <a:latin typeface="Courier Prime"/>
            </a:endParaRPr>
          </a:p>
          <a:p>
            <a:pPr>
              <a:lnSpc>
                <a:spcPts val="5508"/>
              </a:lnSpc>
            </a:pPr>
            <a:endParaRPr lang="en-US" sz="5208" dirty="0">
              <a:solidFill>
                <a:srgbClr val="242425"/>
              </a:solidFill>
              <a:latin typeface="Courier Prime"/>
            </a:endParaRPr>
          </a:p>
          <a:p>
            <a:pPr>
              <a:lnSpc>
                <a:spcPts val="5508"/>
              </a:lnSpc>
            </a:pPr>
            <a:endParaRPr lang="en-US" sz="5208" dirty="0">
              <a:solidFill>
                <a:srgbClr val="242425"/>
              </a:solidFill>
              <a:latin typeface="Courier Prime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2739073" y="6410075"/>
            <a:ext cx="4060884" cy="65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63"/>
              </a:lnSpc>
            </a:pPr>
            <a:r>
              <a:rPr lang="en-US" sz="3759">
                <a:solidFill>
                  <a:srgbClr val="242425"/>
                </a:solidFill>
                <a:ea typeface="Courier Prime Bold"/>
              </a:rPr>
              <a:t>家有懼學生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939356" y="5777082"/>
            <a:ext cx="9056046" cy="3437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>
                <a:solidFill>
                  <a:srgbClr val="B289F8"/>
                </a:solidFill>
                <a:latin typeface="杨任东竹石体"/>
              </a:rPr>
              <a:t>*</a:t>
            </a:r>
            <a:r>
              <a:rPr lang="en-US" sz="4899" b="1" dirty="0" err="1">
                <a:solidFill>
                  <a:srgbClr val="B289F8"/>
                </a:solidFill>
                <a:latin typeface="杨任东竹石体"/>
              </a:rPr>
              <a:t>生活、工作、婚姻全面被影響</a:t>
            </a:r>
            <a:endParaRPr lang="en-US" sz="4899" b="1" dirty="0">
              <a:solidFill>
                <a:srgbClr val="B289F8"/>
              </a:solidFill>
              <a:latin typeface="杨任东竹石体"/>
            </a:endParaRPr>
          </a:p>
          <a:p>
            <a:pPr algn="just">
              <a:lnSpc>
                <a:spcPts val="6859"/>
              </a:lnSpc>
            </a:pPr>
            <a:r>
              <a:rPr lang="en-US" sz="4899" b="1" dirty="0">
                <a:solidFill>
                  <a:srgbClr val="B289F8"/>
                </a:solidFill>
                <a:latin typeface="杨任东竹石体"/>
              </a:rPr>
              <a:t>*</a:t>
            </a:r>
            <a:r>
              <a:rPr lang="en-US" sz="4899" b="1" dirty="0" err="1">
                <a:solidFill>
                  <a:srgbClr val="B289F8"/>
                </a:solidFill>
                <a:latin typeface="杨任东竹石体"/>
              </a:rPr>
              <a:t>崩潰的會是我</a:t>
            </a:r>
            <a:endParaRPr lang="en-US" sz="4899" b="1" dirty="0">
              <a:solidFill>
                <a:srgbClr val="B289F8"/>
              </a:solidFill>
              <a:latin typeface="杨任东竹石体"/>
            </a:endParaRPr>
          </a:p>
          <a:p>
            <a:pPr algn="just">
              <a:lnSpc>
                <a:spcPts val="6859"/>
              </a:lnSpc>
            </a:pPr>
            <a:endParaRPr lang="en-US" sz="4899" dirty="0">
              <a:solidFill>
                <a:srgbClr val="B289F8"/>
              </a:solidFill>
              <a:latin typeface="杨任东竹石体"/>
            </a:endParaRPr>
          </a:p>
          <a:p>
            <a:pPr algn="just">
              <a:lnSpc>
                <a:spcPts val="6859"/>
              </a:lnSpc>
            </a:pPr>
            <a:endParaRPr lang="en-US" sz="4899" dirty="0">
              <a:solidFill>
                <a:srgbClr val="B289F8"/>
              </a:solidFill>
              <a:latin typeface="杨任东竹石体"/>
            </a:endParaRPr>
          </a:p>
        </p:txBody>
      </p:sp>
      <p:sp>
        <p:nvSpPr>
          <p:cNvPr id="55" name="Freeform 55"/>
          <p:cNvSpPr/>
          <p:nvPr/>
        </p:nvSpPr>
        <p:spPr>
          <a:xfrm>
            <a:off x="511191" y="6677659"/>
            <a:ext cx="2118910" cy="2118910"/>
          </a:xfrm>
          <a:custGeom>
            <a:avLst/>
            <a:gdLst/>
            <a:ahLst/>
            <a:cxnLst/>
            <a:rect l="l" t="t" r="r" b="b"/>
            <a:pathLst>
              <a:path w="2118910" h="2118910">
                <a:moveTo>
                  <a:pt x="0" y="0"/>
                </a:moveTo>
                <a:lnTo>
                  <a:pt x="2118911" y="0"/>
                </a:lnTo>
                <a:lnTo>
                  <a:pt x="2118911" y="2118910"/>
                </a:lnTo>
                <a:lnTo>
                  <a:pt x="0" y="21189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633782" y="6676878"/>
            <a:ext cx="1873729" cy="1873729"/>
          </a:xfrm>
          <a:custGeom>
            <a:avLst/>
            <a:gdLst/>
            <a:ahLst/>
            <a:cxnLst/>
            <a:rect l="l" t="t" r="r" b="b"/>
            <a:pathLst>
              <a:path w="1873729" h="1873729">
                <a:moveTo>
                  <a:pt x="0" y="0"/>
                </a:moveTo>
                <a:lnTo>
                  <a:pt x="1873729" y="0"/>
                </a:lnTo>
                <a:lnTo>
                  <a:pt x="1873729" y="1873728"/>
                </a:lnTo>
                <a:lnTo>
                  <a:pt x="0" y="18737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2887404" y="8005927"/>
            <a:ext cx="537626" cy="537626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89F8"/>
            </a:solidFill>
            <a:ln w="76200">
              <a:solidFill>
                <a:srgbClr val="242425"/>
              </a:solidFill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870528" y="8012981"/>
            <a:ext cx="537626" cy="537626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4855829" y="8166070"/>
            <a:ext cx="537626" cy="537626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8235"/>
            </a:solidFill>
            <a:ln w="76200">
              <a:solidFill>
                <a:srgbClr val="242425"/>
              </a:solidFill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2739073" y="6291726"/>
            <a:ext cx="4233511" cy="979405"/>
            <a:chOff x="0" y="0"/>
            <a:chExt cx="1221017" cy="282477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221017" cy="282477"/>
            </a:xfrm>
            <a:custGeom>
              <a:avLst/>
              <a:gdLst/>
              <a:ahLst/>
              <a:cxnLst/>
              <a:rect l="l" t="t" r="r" b="b"/>
              <a:pathLst>
                <a:path w="1221017" h="282477">
                  <a:moveTo>
                    <a:pt x="51204" y="0"/>
                  </a:moveTo>
                  <a:lnTo>
                    <a:pt x="1169813" y="0"/>
                  </a:lnTo>
                  <a:cubicBezTo>
                    <a:pt x="1183393" y="0"/>
                    <a:pt x="1196417" y="5395"/>
                    <a:pt x="1206020" y="14997"/>
                  </a:cubicBezTo>
                  <a:cubicBezTo>
                    <a:pt x="1215622" y="24600"/>
                    <a:pt x="1221017" y="37624"/>
                    <a:pt x="1221017" y="51204"/>
                  </a:cubicBezTo>
                  <a:lnTo>
                    <a:pt x="1221017" y="231273"/>
                  </a:lnTo>
                  <a:cubicBezTo>
                    <a:pt x="1221017" y="259552"/>
                    <a:pt x="1198092" y="282477"/>
                    <a:pt x="1169813" y="282477"/>
                  </a:cubicBezTo>
                  <a:lnTo>
                    <a:pt x="51204" y="282477"/>
                  </a:lnTo>
                  <a:cubicBezTo>
                    <a:pt x="22925" y="282477"/>
                    <a:pt x="0" y="259552"/>
                    <a:pt x="0" y="231273"/>
                  </a:cubicBezTo>
                  <a:lnTo>
                    <a:pt x="0" y="51204"/>
                  </a:lnTo>
                  <a:cubicBezTo>
                    <a:pt x="0" y="22925"/>
                    <a:pt x="22925" y="0"/>
                    <a:pt x="51204" y="0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3008713" y="6499447"/>
            <a:ext cx="336376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dirty="0" err="1">
                <a:solidFill>
                  <a:srgbClr val="000000"/>
                </a:solidFill>
                <a:ea typeface="Canva Sans"/>
              </a:rPr>
              <a:t>家有懼學生</a:t>
            </a:r>
            <a:endParaRPr lang="en-US" sz="4199" dirty="0">
              <a:solidFill>
                <a:srgbClr val="000000"/>
              </a:solidFill>
              <a:ea typeface="Canva San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F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7544" y="-1393571"/>
            <a:ext cx="24703087" cy="12398368"/>
            <a:chOff x="0" y="0"/>
            <a:chExt cx="32937450" cy="16531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31157" cy="16531157"/>
            </a:xfrm>
            <a:custGeom>
              <a:avLst/>
              <a:gdLst/>
              <a:ahLst/>
              <a:cxnLst/>
              <a:rect l="l" t="t" r="r" b="b"/>
              <a:pathLst>
                <a:path w="16531157" h="16531157">
                  <a:moveTo>
                    <a:pt x="0" y="0"/>
                  </a:moveTo>
                  <a:lnTo>
                    <a:pt x="16531157" y="0"/>
                  </a:lnTo>
                  <a:lnTo>
                    <a:pt x="16531157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531157" y="0"/>
              <a:ext cx="16406292" cy="16531157"/>
            </a:xfrm>
            <a:custGeom>
              <a:avLst/>
              <a:gdLst/>
              <a:ahLst/>
              <a:cxnLst/>
              <a:rect l="l" t="t" r="r" b="b"/>
              <a:pathLst>
                <a:path w="16406292" h="16531157">
                  <a:moveTo>
                    <a:pt x="0" y="0"/>
                  </a:moveTo>
                  <a:lnTo>
                    <a:pt x="16406293" y="0"/>
                  </a:lnTo>
                  <a:lnTo>
                    <a:pt x="16406293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76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684066" y="2007533"/>
            <a:ext cx="3645807" cy="1995251"/>
          </a:xfrm>
          <a:custGeom>
            <a:avLst/>
            <a:gdLst/>
            <a:ahLst/>
            <a:cxnLst/>
            <a:rect l="l" t="t" r="r" b="b"/>
            <a:pathLst>
              <a:path w="3645807" h="1995251">
                <a:moveTo>
                  <a:pt x="0" y="0"/>
                </a:moveTo>
                <a:lnTo>
                  <a:pt x="3645808" y="0"/>
                </a:lnTo>
                <a:lnTo>
                  <a:pt x="3645808" y="1995251"/>
                </a:lnTo>
                <a:lnTo>
                  <a:pt x="0" y="19952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35993" y="1381337"/>
            <a:ext cx="8751261" cy="1496539"/>
            <a:chOff x="0" y="0"/>
            <a:chExt cx="2524013" cy="4316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4013" cy="431627"/>
            </a:xfrm>
            <a:custGeom>
              <a:avLst/>
              <a:gdLst/>
              <a:ahLst/>
              <a:cxnLst/>
              <a:rect l="l" t="t" r="r" b="b"/>
              <a:pathLst>
                <a:path w="2524013" h="431627">
                  <a:moveTo>
                    <a:pt x="24771" y="0"/>
                  </a:moveTo>
                  <a:lnTo>
                    <a:pt x="2499243" y="0"/>
                  </a:lnTo>
                  <a:cubicBezTo>
                    <a:pt x="2505812" y="0"/>
                    <a:pt x="2512113" y="2610"/>
                    <a:pt x="2516758" y="7255"/>
                  </a:cubicBezTo>
                  <a:cubicBezTo>
                    <a:pt x="2521403" y="11901"/>
                    <a:pt x="2524013" y="18201"/>
                    <a:pt x="2524013" y="24771"/>
                  </a:cubicBezTo>
                  <a:lnTo>
                    <a:pt x="2524013" y="406857"/>
                  </a:lnTo>
                  <a:cubicBezTo>
                    <a:pt x="2524013" y="420537"/>
                    <a:pt x="2512923" y="431627"/>
                    <a:pt x="2499243" y="431627"/>
                  </a:cubicBezTo>
                  <a:lnTo>
                    <a:pt x="24771" y="431627"/>
                  </a:lnTo>
                  <a:cubicBezTo>
                    <a:pt x="18201" y="431627"/>
                    <a:pt x="11901" y="429018"/>
                    <a:pt x="7255" y="424372"/>
                  </a:cubicBezTo>
                  <a:cubicBezTo>
                    <a:pt x="2610" y="419727"/>
                    <a:pt x="0" y="413426"/>
                    <a:pt x="0" y="406857"/>
                  </a:cubicBezTo>
                  <a:lnTo>
                    <a:pt x="0" y="24771"/>
                  </a:lnTo>
                  <a:cubicBezTo>
                    <a:pt x="0" y="18201"/>
                    <a:pt x="2610" y="11901"/>
                    <a:pt x="7255" y="7255"/>
                  </a:cubicBezTo>
                  <a:cubicBezTo>
                    <a:pt x="11901" y="2610"/>
                    <a:pt x="18201" y="0"/>
                    <a:pt x="24771" y="0"/>
                  </a:cubicBezTo>
                  <a:close/>
                </a:path>
              </a:pathLst>
            </a:custGeom>
            <a:solidFill>
              <a:srgbClr val="F58235"/>
            </a:solidFill>
            <a:ln w="76200">
              <a:solidFill>
                <a:srgbClr val="242425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8925021" cy="1612379"/>
            <a:chOff x="0" y="0"/>
            <a:chExt cx="2574128" cy="4650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74128" cy="465038"/>
            </a:xfrm>
            <a:custGeom>
              <a:avLst/>
              <a:gdLst/>
              <a:ahLst/>
              <a:cxnLst/>
              <a:rect l="l" t="t" r="r" b="b"/>
              <a:pathLst>
                <a:path w="2574128" h="465038">
                  <a:moveTo>
                    <a:pt x="24288" y="0"/>
                  </a:moveTo>
                  <a:lnTo>
                    <a:pt x="2549840" y="0"/>
                  </a:lnTo>
                  <a:cubicBezTo>
                    <a:pt x="2556282" y="0"/>
                    <a:pt x="2562459" y="2559"/>
                    <a:pt x="2567014" y="7114"/>
                  </a:cubicBezTo>
                  <a:cubicBezTo>
                    <a:pt x="2571569" y="11669"/>
                    <a:pt x="2574128" y="17847"/>
                    <a:pt x="2574128" y="24288"/>
                  </a:cubicBezTo>
                  <a:lnTo>
                    <a:pt x="2574128" y="440749"/>
                  </a:lnTo>
                  <a:cubicBezTo>
                    <a:pt x="2574128" y="454163"/>
                    <a:pt x="2563254" y="465038"/>
                    <a:pt x="2549840" y="465038"/>
                  </a:cubicBezTo>
                  <a:lnTo>
                    <a:pt x="24288" y="465038"/>
                  </a:lnTo>
                  <a:cubicBezTo>
                    <a:pt x="10874" y="465038"/>
                    <a:pt x="0" y="454163"/>
                    <a:pt x="0" y="440749"/>
                  </a:cubicBezTo>
                  <a:lnTo>
                    <a:pt x="0" y="24288"/>
                  </a:lnTo>
                  <a:cubicBezTo>
                    <a:pt x="0" y="10874"/>
                    <a:pt x="10874" y="0"/>
                    <a:pt x="24288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337033" y="3560932"/>
            <a:ext cx="13363149" cy="5697368"/>
            <a:chOff x="0" y="0"/>
            <a:chExt cx="3854161" cy="16432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54160" cy="1643218"/>
            </a:xfrm>
            <a:custGeom>
              <a:avLst/>
              <a:gdLst/>
              <a:ahLst/>
              <a:cxnLst/>
              <a:rect l="l" t="t" r="r" b="b"/>
              <a:pathLst>
                <a:path w="3854160" h="1643218">
                  <a:moveTo>
                    <a:pt x="16222" y="0"/>
                  </a:moveTo>
                  <a:lnTo>
                    <a:pt x="3837939" y="0"/>
                  </a:lnTo>
                  <a:cubicBezTo>
                    <a:pt x="3842241" y="0"/>
                    <a:pt x="3846367" y="1709"/>
                    <a:pt x="3849409" y="4751"/>
                  </a:cubicBezTo>
                  <a:cubicBezTo>
                    <a:pt x="3852451" y="7793"/>
                    <a:pt x="3854160" y="11919"/>
                    <a:pt x="3854160" y="16222"/>
                  </a:cubicBezTo>
                  <a:lnTo>
                    <a:pt x="3854160" y="1626996"/>
                  </a:lnTo>
                  <a:cubicBezTo>
                    <a:pt x="3854160" y="1631299"/>
                    <a:pt x="3852451" y="1635425"/>
                    <a:pt x="3849409" y="1638467"/>
                  </a:cubicBezTo>
                  <a:cubicBezTo>
                    <a:pt x="3846367" y="1641509"/>
                    <a:pt x="3842241" y="1643218"/>
                    <a:pt x="3837939" y="1643218"/>
                  </a:cubicBezTo>
                  <a:lnTo>
                    <a:pt x="16222" y="1643218"/>
                  </a:lnTo>
                  <a:cubicBezTo>
                    <a:pt x="11919" y="1643218"/>
                    <a:pt x="7793" y="1641509"/>
                    <a:pt x="4751" y="1638467"/>
                  </a:cubicBezTo>
                  <a:cubicBezTo>
                    <a:pt x="1709" y="1635425"/>
                    <a:pt x="0" y="1631299"/>
                    <a:pt x="0" y="1626996"/>
                  </a:cubicBezTo>
                  <a:lnTo>
                    <a:pt x="0" y="16222"/>
                  </a:lnTo>
                  <a:cubicBezTo>
                    <a:pt x="0" y="11919"/>
                    <a:pt x="1709" y="7793"/>
                    <a:pt x="4751" y="4751"/>
                  </a:cubicBezTo>
                  <a:cubicBezTo>
                    <a:pt x="7793" y="1709"/>
                    <a:pt x="11919" y="0"/>
                    <a:pt x="16222" y="0"/>
                  </a:cubicBezTo>
                  <a:close/>
                </a:path>
              </a:pathLst>
            </a:custGeom>
            <a:solidFill>
              <a:srgbClr val="B289F8"/>
            </a:solidFill>
            <a:ln w="76200">
              <a:solidFill>
                <a:srgbClr val="242425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12954" y="3286404"/>
            <a:ext cx="13363149" cy="5697368"/>
            <a:chOff x="0" y="0"/>
            <a:chExt cx="3854161" cy="16432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54160" cy="1643218"/>
            </a:xfrm>
            <a:custGeom>
              <a:avLst/>
              <a:gdLst/>
              <a:ahLst/>
              <a:cxnLst/>
              <a:rect l="l" t="t" r="r" b="b"/>
              <a:pathLst>
                <a:path w="3854160" h="1643218">
                  <a:moveTo>
                    <a:pt x="16222" y="0"/>
                  </a:moveTo>
                  <a:lnTo>
                    <a:pt x="3837939" y="0"/>
                  </a:lnTo>
                  <a:cubicBezTo>
                    <a:pt x="3842241" y="0"/>
                    <a:pt x="3846367" y="1709"/>
                    <a:pt x="3849409" y="4751"/>
                  </a:cubicBezTo>
                  <a:cubicBezTo>
                    <a:pt x="3852451" y="7793"/>
                    <a:pt x="3854160" y="11919"/>
                    <a:pt x="3854160" y="16222"/>
                  </a:cubicBezTo>
                  <a:lnTo>
                    <a:pt x="3854160" y="1626996"/>
                  </a:lnTo>
                  <a:cubicBezTo>
                    <a:pt x="3854160" y="1631299"/>
                    <a:pt x="3852451" y="1635425"/>
                    <a:pt x="3849409" y="1638467"/>
                  </a:cubicBezTo>
                  <a:cubicBezTo>
                    <a:pt x="3846367" y="1641509"/>
                    <a:pt x="3842241" y="1643218"/>
                    <a:pt x="3837939" y="1643218"/>
                  </a:cubicBezTo>
                  <a:lnTo>
                    <a:pt x="16222" y="1643218"/>
                  </a:lnTo>
                  <a:cubicBezTo>
                    <a:pt x="11919" y="1643218"/>
                    <a:pt x="7793" y="1641509"/>
                    <a:pt x="4751" y="1638467"/>
                  </a:cubicBezTo>
                  <a:cubicBezTo>
                    <a:pt x="1709" y="1635425"/>
                    <a:pt x="0" y="1631299"/>
                    <a:pt x="0" y="1626996"/>
                  </a:cubicBezTo>
                  <a:lnTo>
                    <a:pt x="0" y="16222"/>
                  </a:lnTo>
                  <a:cubicBezTo>
                    <a:pt x="0" y="11919"/>
                    <a:pt x="1709" y="7793"/>
                    <a:pt x="4751" y="4751"/>
                  </a:cubicBezTo>
                  <a:cubicBezTo>
                    <a:pt x="7793" y="1709"/>
                    <a:pt x="11919" y="0"/>
                    <a:pt x="16222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954535" y="4306282"/>
            <a:ext cx="5073349" cy="998661"/>
            <a:chOff x="0" y="0"/>
            <a:chExt cx="1463241" cy="28803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68704" y="5541186"/>
            <a:ext cx="5519217" cy="3943048"/>
            <a:chOff x="-11187" y="-38100"/>
            <a:chExt cx="1504792" cy="850900"/>
          </a:xfrm>
        </p:grpSpPr>
        <p:sp>
          <p:nvSpPr>
            <p:cNvPr id="22" name="Freeform 22"/>
            <p:cNvSpPr/>
            <p:nvPr/>
          </p:nvSpPr>
          <p:spPr>
            <a:xfrm>
              <a:off x="-11187" y="32816"/>
              <a:ext cx="1504792" cy="255376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991639" y="7590905"/>
            <a:ext cx="5073349" cy="998661"/>
            <a:chOff x="0" y="0"/>
            <a:chExt cx="1463241" cy="2880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941218" y="4383823"/>
            <a:ext cx="5073349" cy="998661"/>
            <a:chOff x="0" y="0"/>
            <a:chExt cx="1463241" cy="2880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029425" y="5923472"/>
            <a:ext cx="5073349" cy="998661"/>
            <a:chOff x="0" y="0"/>
            <a:chExt cx="1463241" cy="28803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029425" y="7521388"/>
            <a:ext cx="5905775" cy="998661"/>
            <a:chOff x="0" y="0"/>
            <a:chExt cx="1463241" cy="28803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257141" y="4679874"/>
            <a:ext cx="4306940" cy="61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3600" dirty="0" err="1" smtClean="0">
                <a:solidFill>
                  <a:srgbClr val="242425"/>
                </a:solidFill>
                <a:latin typeface="杨任东竹石体" charset="-122"/>
                <a:ea typeface="杨任东竹石体" charset="-122"/>
              </a:rPr>
              <a:t>學校未必能給</a:t>
            </a:r>
            <a:endParaRPr lang="en-US" sz="3600" dirty="0">
              <a:solidFill>
                <a:srgbClr val="242425"/>
              </a:solidFill>
              <a:latin typeface="杨任东竹石体" charset="-122"/>
              <a:ea typeface="杨任东竹石体" charset="-122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217881" y="6442319"/>
            <a:ext cx="5073349" cy="89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3600" dirty="0" err="1" smtClean="0">
                <a:solidFill>
                  <a:srgbClr val="242425"/>
                </a:solidFill>
                <a:latin typeface="杨任东竹石体" charset="-122"/>
                <a:ea typeface="杨任东竹石体" charset="-122"/>
              </a:rPr>
              <a:t>該去看心理醫師</a:t>
            </a:r>
            <a:r>
              <a:rPr lang="en-US" sz="3600" dirty="0" err="1">
                <a:solidFill>
                  <a:srgbClr val="242425"/>
                </a:solidFill>
                <a:latin typeface="杨任东竹石体" charset="-122"/>
                <a:ea typeface="杨任东竹石体" charset="-122"/>
              </a:rPr>
              <a:t>？諮商師</a:t>
            </a:r>
            <a:r>
              <a:rPr lang="en-US" sz="3600" dirty="0">
                <a:solidFill>
                  <a:srgbClr val="242425"/>
                </a:solidFill>
                <a:latin typeface="杨任东竹石体" charset="-122"/>
                <a:ea typeface="杨任东竹石体" charset="-122"/>
              </a:rPr>
              <a:t>？</a:t>
            </a: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374842" y="8049999"/>
            <a:ext cx="4306940" cy="61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3600" dirty="0" err="1" smtClean="0">
                <a:solidFill>
                  <a:srgbClr val="242425"/>
                </a:solidFill>
                <a:latin typeface="杨任东竹石体" charset="-122"/>
                <a:ea typeface="杨任东竹石体" charset="-122"/>
              </a:rPr>
              <a:t>宗教方法也未必有用</a:t>
            </a:r>
            <a:endParaRPr lang="en-US" sz="3600" dirty="0">
              <a:solidFill>
                <a:srgbClr val="242425"/>
              </a:solidFill>
              <a:latin typeface="杨任东竹石体" charset="-122"/>
              <a:ea typeface="杨任东竹石体" charset="-122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218255" y="4715038"/>
            <a:ext cx="4694798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3600" dirty="0" err="1" smtClean="0">
                <a:solidFill>
                  <a:srgbClr val="242425"/>
                </a:solidFill>
                <a:latin typeface="杨任东竹石体" charset="-122"/>
                <a:ea typeface="杨任东竹石体" charset="-122"/>
              </a:rPr>
              <a:t>不知該如何與孩子溝通</a:t>
            </a:r>
            <a:endParaRPr lang="en-US" sz="3600" dirty="0">
              <a:solidFill>
                <a:srgbClr val="242425"/>
              </a:solidFill>
              <a:latin typeface="杨任东竹石体" charset="-122"/>
              <a:ea typeface="杨任东竹石体" charset="-122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2468422" y="4883154"/>
            <a:ext cx="788719" cy="831026"/>
            <a:chOff x="0" y="0"/>
            <a:chExt cx="1051626" cy="110803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Group 43"/>
          <p:cNvGrpSpPr/>
          <p:nvPr/>
        </p:nvGrpSpPr>
        <p:grpSpPr>
          <a:xfrm>
            <a:off x="2468422" y="6268911"/>
            <a:ext cx="788719" cy="831026"/>
            <a:chOff x="0" y="0"/>
            <a:chExt cx="1051626" cy="110803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6" name="Group 46"/>
          <p:cNvGrpSpPr/>
          <p:nvPr/>
        </p:nvGrpSpPr>
        <p:grpSpPr>
          <a:xfrm>
            <a:off x="2468422" y="7689023"/>
            <a:ext cx="788719" cy="831026"/>
            <a:chOff x="0" y="0"/>
            <a:chExt cx="1051626" cy="110803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8572287" y="4459719"/>
            <a:ext cx="788719" cy="831026"/>
            <a:chOff x="0" y="0"/>
            <a:chExt cx="1051626" cy="1108035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2" name="Group 52"/>
          <p:cNvGrpSpPr/>
          <p:nvPr/>
        </p:nvGrpSpPr>
        <p:grpSpPr>
          <a:xfrm>
            <a:off x="8619257" y="6007290"/>
            <a:ext cx="788719" cy="831026"/>
            <a:chOff x="0" y="0"/>
            <a:chExt cx="1051626" cy="110803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5" name="Group 55"/>
          <p:cNvGrpSpPr/>
          <p:nvPr/>
        </p:nvGrpSpPr>
        <p:grpSpPr>
          <a:xfrm>
            <a:off x="8619257" y="7689023"/>
            <a:ext cx="788719" cy="831026"/>
            <a:chOff x="0" y="0"/>
            <a:chExt cx="1051626" cy="1108035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8" name="Group 58"/>
          <p:cNvGrpSpPr/>
          <p:nvPr/>
        </p:nvGrpSpPr>
        <p:grpSpPr>
          <a:xfrm>
            <a:off x="15476104" y="1028700"/>
            <a:ext cx="1907835" cy="1957667"/>
            <a:chOff x="0" y="0"/>
            <a:chExt cx="2543780" cy="261022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543780" cy="2610222"/>
            </a:xfrm>
            <a:custGeom>
              <a:avLst/>
              <a:gdLst/>
              <a:ahLst/>
              <a:cxnLst/>
              <a:rect l="l" t="t" r="r" b="b"/>
              <a:pathLst>
                <a:path w="2543780" h="2610222">
                  <a:moveTo>
                    <a:pt x="0" y="0"/>
                  </a:moveTo>
                  <a:lnTo>
                    <a:pt x="2543780" y="0"/>
                  </a:lnTo>
                  <a:lnTo>
                    <a:pt x="2543780" y="2610222"/>
                  </a:lnTo>
                  <a:lnTo>
                    <a:pt x="0" y="261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>
              <a:off x="48374" y="49638"/>
              <a:ext cx="2447031" cy="2510946"/>
            </a:xfrm>
            <a:custGeom>
              <a:avLst/>
              <a:gdLst/>
              <a:ahLst/>
              <a:cxnLst/>
              <a:rect l="l" t="t" r="r" b="b"/>
              <a:pathLst>
                <a:path w="2447031" h="2510946">
                  <a:moveTo>
                    <a:pt x="0" y="0"/>
                  </a:moveTo>
                  <a:lnTo>
                    <a:pt x="2447032" y="0"/>
                  </a:lnTo>
                  <a:lnTo>
                    <a:pt x="2447032" y="2510946"/>
                  </a:lnTo>
                  <a:lnTo>
                    <a:pt x="0" y="251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>
            <a:off x="663323" y="8333137"/>
            <a:ext cx="1142688" cy="1172535"/>
            <a:chOff x="0" y="0"/>
            <a:chExt cx="1523584" cy="156337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523584" cy="1563379"/>
            </a:xfrm>
            <a:custGeom>
              <a:avLst/>
              <a:gdLst/>
              <a:ahLst/>
              <a:cxnLst/>
              <a:rect l="l" t="t" r="r" b="b"/>
              <a:pathLst>
                <a:path w="1523584" h="1563379">
                  <a:moveTo>
                    <a:pt x="0" y="0"/>
                  </a:moveTo>
                  <a:lnTo>
                    <a:pt x="1523584" y="0"/>
                  </a:lnTo>
                  <a:lnTo>
                    <a:pt x="1523584" y="1563379"/>
                  </a:lnTo>
                  <a:lnTo>
                    <a:pt x="0" y="1563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>
              <a:off x="28974" y="29730"/>
              <a:ext cx="1465637" cy="1503919"/>
            </a:xfrm>
            <a:custGeom>
              <a:avLst/>
              <a:gdLst/>
              <a:ahLst/>
              <a:cxnLst/>
              <a:rect l="l" t="t" r="r" b="b"/>
              <a:pathLst>
                <a:path w="1465637" h="1503919">
                  <a:moveTo>
                    <a:pt x="0" y="0"/>
                  </a:moveTo>
                  <a:lnTo>
                    <a:pt x="1465637" y="0"/>
                  </a:lnTo>
                  <a:lnTo>
                    <a:pt x="1465637" y="1503919"/>
                  </a:lnTo>
                  <a:lnTo>
                    <a:pt x="0" y="1503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4" name="Freeform 64"/>
          <p:cNvSpPr/>
          <p:nvPr/>
        </p:nvSpPr>
        <p:spPr>
          <a:xfrm>
            <a:off x="16271683" y="7521388"/>
            <a:ext cx="3645807" cy="1995251"/>
          </a:xfrm>
          <a:custGeom>
            <a:avLst/>
            <a:gdLst/>
            <a:ahLst/>
            <a:cxnLst/>
            <a:rect l="l" t="t" r="r" b="b"/>
            <a:pathLst>
              <a:path w="3645807" h="1995251">
                <a:moveTo>
                  <a:pt x="0" y="0"/>
                </a:moveTo>
                <a:lnTo>
                  <a:pt x="3645807" y="0"/>
                </a:lnTo>
                <a:lnTo>
                  <a:pt x="3645807" y="1995251"/>
                </a:lnTo>
                <a:lnTo>
                  <a:pt x="0" y="19952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5" name="Group 65"/>
          <p:cNvGrpSpPr/>
          <p:nvPr/>
        </p:nvGrpSpPr>
        <p:grpSpPr>
          <a:xfrm>
            <a:off x="12992117" y="3022947"/>
            <a:ext cx="717500" cy="627812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8235"/>
            </a:solidFill>
            <a:ln w="76200">
              <a:solidFill>
                <a:srgbClr val="242425"/>
              </a:solidFill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3915039" y="3022947"/>
            <a:ext cx="717500" cy="627812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2074197" y="3022947"/>
            <a:ext cx="717500" cy="627812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73" name="TextBox 73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4" name="Freeform 74"/>
          <p:cNvSpPr/>
          <p:nvPr/>
        </p:nvSpPr>
        <p:spPr>
          <a:xfrm rot="-1421136">
            <a:off x="9670337" y="2082765"/>
            <a:ext cx="566767" cy="916684"/>
          </a:xfrm>
          <a:custGeom>
            <a:avLst/>
            <a:gdLst/>
            <a:ahLst/>
            <a:cxnLst/>
            <a:rect l="l" t="t" r="r" b="b"/>
            <a:pathLst>
              <a:path w="566767" h="916684">
                <a:moveTo>
                  <a:pt x="0" y="0"/>
                </a:moveTo>
                <a:lnTo>
                  <a:pt x="566767" y="0"/>
                </a:lnTo>
                <a:lnTo>
                  <a:pt x="566767" y="916684"/>
                </a:lnTo>
                <a:lnTo>
                  <a:pt x="0" y="9166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75"/>
          <p:cNvSpPr txBox="1"/>
          <p:nvPr/>
        </p:nvSpPr>
        <p:spPr>
          <a:xfrm>
            <a:off x="1395005" y="1486112"/>
            <a:ext cx="8372709" cy="86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8"/>
              </a:lnSpc>
            </a:pPr>
            <a:r>
              <a:rPr lang="en-US" sz="6408">
                <a:solidFill>
                  <a:srgbClr val="242425"/>
                </a:solidFill>
                <a:ea typeface="Courier Prime Bold"/>
              </a:rPr>
              <a:t>我的困境，資源在哪裡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407976" y="6336032"/>
            <a:ext cx="4306940" cy="604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zh-TW" altLang="en-US" sz="3600" dirty="0">
                <a:solidFill>
                  <a:srgbClr val="242425"/>
                </a:solidFill>
                <a:latin typeface="杨任东竹石体" charset="-122"/>
                <a:ea typeface="杨任东竹石体" charset="-122"/>
              </a:rPr>
              <a:t>有機會及早發現嗎</a:t>
            </a:r>
            <a:endParaRPr lang="en-US" altLang="zh-TW" sz="3600" dirty="0">
              <a:solidFill>
                <a:srgbClr val="242425"/>
              </a:solidFill>
              <a:latin typeface="杨任东竹石体" charset="-122"/>
              <a:ea typeface="杨任东竹石体" charset="-122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9407975" y="7976139"/>
            <a:ext cx="523203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3600" dirty="0" err="1" smtClean="0">
                <a:solidFill>
                  <a:srgbClr val="242425"/>
                </a:solidFill>
                <a:latin typeface="杨任东竹石体" charset="-122"/>
                <a:ea typeface="杨任东竹石体" charset="-122"/>
              </a:rPr>
              <a:t>轉換學習環境的代價沉重</a:t>
            </a:r>
            <a:endParaRPr lang="en-US" sz="3600" dirty="0">
              <a:solidFill>
                <a:srgbClr val="242425"/>
              </a:solidFill>
              <a:latin typeface="杨任东竹石体" charset="-122"/>
              <a:ea typeface="杨任东竹石体" charset="-122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6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8066" y="-1055684"/>
            <a:ext cx="24703087" cy="12398368"/>
            <a:chOff x="0" y="0"/>
            <a:chExt cx="32937450" cy="16531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31157" cy="16531157"/>
            </a:xfrm>
            <a:custGeom>
              <a:avLst/>
              <a:gdLst/>
              <a:ahLst/>
              <a:cxnLst/>
              <a:rect l="l" t="t" r="r" b="b"/>
              <a:pathLst>
                <a:path w="16531157" h="16531157">
                  <a:moveTo>
                    <a:pt x="0" y="0"/>
                  </a:moveTo>
                  <a:lnTo>
                    <a:pt x="16531157" y="0"/>
                  </a:lnTo>
                  <a:lnTo>
                    <a:pt x="16531157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531157" y="0"/>
              <a:ext cx="16406292" cy="16531157"/>
            </a:xfrm>
            <a:custGeom>
              <a:avLst/>
              <a:gdLst/>
              <a:ahLst/>
              <a:cxnLst/>
              <a:rect l="l" t="t" r="r" b="b"/>
              <a:pathLst>
                <a:path w="16406292" h="16531157">
                  <a:moveTo>
                    <a:pt x="0" y="0"/>
                  </a:moveTo>
                  <a:lnTo>
                    <a:pt x="16406293" y="0"/>
                  </a:lnTo>
                  <a:lnTo>
                    <a:pt x="16406293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76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684066" y="2007533"/>
            <a:ext cx="3645807" cy="1995251"/>
          </a:xfrm>
          <a:custGeom>
            <a:avLst/>
            <a:gdLst/>
            <a:ahLst/>
            <a:cxnLst/>
            <a:rect l="l" t="t" r="r" b="b"/>
            <a:pathLst>
              <a:path w="3645807" h="1995251">
                <a:moveTo>
                  <a:pt x="0" y="0"/>
                </a:moveTo>
                <a:lnTo>
                  <a:pt x="3645808" y="0"/>
                </a:lnTo>
                <a:lnTo>
                  <a:pt x="3645808" y="1995251"/>
                </a:lnTo>
                <a:lnTo>
                  <a:pt x="0" y="19952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35993" y="1381337"/>
            <a:ext cx="8751261" cy="1496539"/>
            <a:chOff x="0" y="0"/>
            <a:chExt cx="2524013" cy="4316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4013" cy="431627"/>
            </a:xfrm>
            <a:custGeom>
              <a:avLst/>
              <a:gdLst/>
              <a:ahLst/>
              <a:cxnLst/>
              <a:rect l="l" t="t" r="r" b="b"/>
              <a:pathLst>
                <a:path w="2524013" h="431627">
                  <a:moveTo>
                    <a:pt x="24771" y="0"/>
                  </a:moveTo>
                  <a:lnTo>
                    <a:pt x="2499243" y="0"/>
                  </a:lnTo>
                  <a:cubicBezTo>
                    <a:pt x="2505812" y="0"/>
                    <a:pt x="2512113" y="2610"/>
                    <a:pt x="2516758" y="7255"/>
                  </a:cubicBezTo>
                  <a:cubicBezTo>
                    <a:pt x="2521403" y="11901"/>
                    <a:pt x="2524013" y="18201"/>
                    <a:pt x="2524013" y="24771"/>
                  </a:cubicBezTo>
                  <a:lnTo>
                    <a:pt x="2524013" y="406857"/>
                  </a:lnTo>
                  <a:cubicBezTo>
                    <a:pt x="2524013" y="420537"/>
                    <a:pt x="2512923" y="431627"/>
                    <a:pt x="2499243" y="431627"/>
                  </a:cubicBezTo>
                  <a:lnTo>
                    <a:pt x="24771" y="431627"/>
                  </a:lnTo>
                  <a:cubicBezTo>
                    <a:pt x="18201" y="431627"/>
                    <a:pt x="11901" y="429018"/>
                    <a:pt x="7255" y="424372"/>
                  </a:cubicBezTo>
                  <a:cubicBezTo>
                    <a:pt x="2610" y="419727"/>
                    <a:pt x="0" y="413426"/>
                    <a:pt x="0" y="406857"/>
                  </a:cubicBezTo>
                  <a:lnTo>
                    <a:pt x="0" y="24771"/>
                  </a:lnTo>
                  <a:cubicBezTo>
                    <a:pt x="0" y="18201"/>
                    <a:pt x="2610" y="11901"/>
                    <a:pt x="7255" y="7255"/>
                  </a:cubicBezTo>
                  <a:cubicBezTo>
                    <a:pt x="11901" y="2610"/>
                    <a:pt x="18201" y="0"/>
                    <a:pt x="24771" y="0"/>
                  </a:cubicBezTo>
                  <a:close/>
                </a:path>
              </a:pathLst>
            </a:custGeom>
            <a:solidFill>
              <a:srgbClr val="F58235"/>
            </a:solidFill>
            <a:ln w="76200">
              <a:solidFill>
                <a:srgbClr val="242425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8925021" cy="1612379"/>
            <a:chOff x="0" y="0"/>
            <a:chExt cx="2574128" cy="4650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74128" cy="465038"/>
            </a:xfrm>
            <a:custGeom>
              <a:avLst/>
              <a:gdLst/>
              <a:ahLst/>
              <a:cxnLst/>
              <a:rect l="l" t="t" r="r" b="b"/>
              <a:pathLst>
                <a:path w="2574128" h="465038">
                  <a:moveTo>
                    <a:pt x="24288" y="0"/>
                  </a:moveTo>
                  <a:lnTo>
                    <a:pt x="2549840" y="0"/>
                  </a:lnTo>
                  <a:cubicBezTo>
                    <a:pt x="2556282" y="0"/>
                    <a:pt x="2562459" y="2559"/>
                    <a:pt x="2567014" y="7114"/>
                  </a:cubicBezTo>
                  <a:cubicBezTo>
                    <a:pt x="2571569" y="11669"/>
                    <a:pt x="2574128" y="17847"/>
                    <a:pt x="2574128" y="24288"/>
                  </a:cubicBezTo>
                  <a:lnTo>
                    <a:pt x="2574128" y="440749"/>
                  </a:lnTo>
                  <a:cubicBezTo>
                    <a:pt x="2574128" y="454163"/>
                    <a:pt x="2563254" y="465038"/>
                    <a:pt x="2549840" y="465038"/>
                  </a:cubicBezTo>
                  <a:lnTo>
                    <a:pt x="24288" y="465038"/>
                  </a:lnTo>
                  <a:cubicBezTo>
                    <a:pt x="10874" y="465038"/>
                    <a:pt x="0" y="454163"/>
                    <a:pt x="0" y="440749"/>
                  </a:cubicBezTo>
                  <a:lnTo>
                    <a:pt x="0" y="24288"/>
                  </a:lnTo>
                  <a:cubicBezTo>
                    <a:pt x="0" y="10874"/>
                    <a:pt x="10874" y="0"/>
                    <a:pt x="24288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337033" y="3560932"/>
            <a:ext cx="13363149" cy="5697368"/>
            <a:chOff x="0" y="0"/>
            <a:chExt cx="3854161" cy="16432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54160" cy="1643218"/>
            </a:xfrm>
            <a:custGeom>
              <a:avLst/>
              <a:gdLst/>
              <a:ahLst/>
              <a:cxnLst/>
              <a:rect l="l" t="t" r="r" b="b"/>
              <a:pathLst>
                <a:path w="3854160" h="1643218">
                  <a:moveTo>
                    <a:pt x="16222" y="0"/>
                  </a:moveTo>
                  <a:lnTo>
                    <a:pt x="3837939" y="0"/>
                  </a:lnTo>
                  <a:cubicBezTo>
                    <a:pt x="3842241" y="0"/>
                    <a:pt x="3846367" y="1709"/>
                    <a:pt x="3849409" y="4751"/>
                  </a:cubicBezTo>
                  <a:cubicBezTo>
                    <a:pt x="3852451" y="7793"/>
                    <a:pt x="3854160" y="11919"/>
                    <a:pt x="3854160" y="16222"/>
                  </a:cubicBezTo>
                  <a:lnTo>
                    <a:pt x="3854160" y="1626996"/>
                  </a:lnTo>
                  <a:cubicBezTo>
                    <a:pt x="3854160" y="1631299"/>
                    <a:pt x="3852451" y="1635425"/>
                    <a:pt x="3849409" y="1638467"/>
                  </a:cubicBezTo>
                  <a:cubicBezTo>
                    <a:pt x="3846367" y="1641509"/>
                    <a:pt x="3842241" y="1643218"/>
                    <a:pt x="3837939" y="1643218"/>
                  </a:cubicBezTo>
                  <a:lnTo>
                    <a:pt x="16222" y="1643218"/>
                  </a:lnTo>
                  <a:cubicBezTo>
                    <a:pt x="11919" y="1643218"/>
                    <a:pt x="7793" y="1641509"/>
                    <a:pt x="4751" y="1638467"/>
                  </a:cubicBezTo>
                  <a:cubicBezTo>
                    <a:pt x="1709" y="1635425"/>
                    <a:pt x="0" y="1631299"/>
                    <a:pt x="0" y="1626996"/>
                  </a:cubicBezTo>
                  <a:lnTo>
                    <a:pt x="0" y="16222"/>
                  </a:lnTo>
                  <a:cubicBezTo>
                    <a:pt x="0" y="11919"/>
                    <a:pt x="1709" y="7793"/>
                    <a:pt x="4751" y="4751"/>
                  </a:cubicBezTo>
                  <a:cubicBezTo>
                    <a:pt x="7793" y="1709"/>
                    <a:pt x="11919" y="0"/>
                    <a:pt x="16222" y="0"/>
                  </a:cubicBezTo>
                  <a:close/>
                </a:path>
              </a:pathLst>
            </a:custGeom>
            <a:solidFill>
              <a:srgbClr val="B289F8"/>
            </a:solidFill>
            <a:ln w="76200">
              <a:solidFill>
                <a:srgbClr val="242425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12954" y="3336853"/>
            <a:ext cx="13363149" cy="5697368"/>
            <a:chOff x="0" y="0"/>
            <a:chExt cx="3854161" cy="16432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54160" cy="1643218"/>
            </a:xfrm>
            <a:custGeom>
              <a:avLst/>
              <a:gdLst/>
              <a:ahLst/>
              <a:cxnLst/>
              <a:rect l="l" t="t" r="r" b="b"/>
              <a:pathLst>
                <a:path w="3854160" h="1643218">
                  <a:moveTo>
                    <a:pt x="16222" y="0"/>
                  </a:moveTo>
                  <a:lnTo>
                    <a:pt x="3837939" y="0"/>
                  </a:lnTo>
                  <a:cubicBezTo>
                    <a:pt x="3842241" y="0"/>
                    <a:pt x="3846367" y="1709"/>
                    <a:pt x="3849409" y="4751"/>
                  </a:cubicBezTo>
                  <a:cubicBezTo>
                    <a:pt x="3852451" y="7793"/>
                    <a:pt x="3854160" y="11919"/>
                    <a:pt x="3854160" y="16222"/>
                  </a:cubicBezTo>
                  <a:lnTo>
                    <a:pt x="3854160" y="1626996"/>
                  </a:lnTo>
                  <a:cubicBezTo>
                    <a:pt x="3854160" y="1631299"/>
                    <a:pt x="3852451" y="1635425"/>
                    <a:pt x="3849409" y="1638467"/>
                  </a:cubicBezTo>
                  <a:cubicBezTo>
                    <a:pt x="3846367" y="1641509"/>
                    <a:pt x="3842241" y="1643218"/>
                    <a:pt x="3837939" y="1643218"/>
                  </a:cubicBezTo>
                  <a:lnTo>
                    <a:pt x="16222" y="1643218"/>
                  </a:lnTo>
                  <a:cubicBezTo>
                    <a:pt x="11919" y="1643218"/>
                    <a:pt x="7793" y="1641509"/>
                    <a:pt x="4751" y="1638467"/>
                  </a:cubicBezTo>
                  <a:cubicBezTo>
                    <a:pt x="1709" y="1635425"/>
                    <a:pt x="0" y="1631299"/>
                    <a:pt x="0" y="1626996"/>
                  </a:cubicBezTo>
                  <a:lnTo>
                    <a:pt x="0" y="16222"/>
                  </a:lnTo>
                  <a:cubicBezTo>
                    <a:pt x="0" y="11919"/>
                    <a:pt x="1709" y="7793"/>
                    <a:pt x="4751" y="4751"/>
                  </a:cubicBezTo>
                  <a:cubicBezTo>
                    <a:pt x="7793" y="1709"/>
                    <a:pt x="11919" y="0"/>
                    <a:pt x="16222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862782" y="4797237"/>
            <a:ext cx="5073349" cy="998661"/>
            <a:chOff x="0" y="0"/>
            <a:chExt cx="1463241" cy="28803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862782" y="6185537"/>
            <a:ext cx="5073349" cy="998661"/>
            <a:chOff x="0" y="0"/>
            <a:chExt cx="1463241" cy="28803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887165" y="7574723"/>
            <a:ext cx="5073349" cy="998661"/>
            <a:chOff x="0" y="0"/>
            <a:chExt cx="1463241" cy="2880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029425" y="4743903"/>
            <a:ext cx="5073349" cy="998661"/>
            <a:chOff x="0" y="0"/>
            <a:chExt cx="1463241" cy="2880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029425" y="6132202"/>
            <a:ext cx="5073349" cy="998661"/>
            <a:chOff x="0" y="0"/>
            <a:chExt cx="1463241" cy="28803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029425" y="7521388"/>
            <a:ext cx="5073349" cy="998661"/>
            <a:chOff x="0" y="0"/>
            <a:chExt cx="1463241" cy="28803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63241" cy="288031"/>
            </a:xfrm>
            <a:custGeom>
              <a:avLst/>
              <a:gdLst/>
              <a:ahLst/>
              <a:cxnLst/>
              <a:rect l="l" t="t" r="r" b="b"/>
              <a:pathLst>
                <a:path w="1463241" h="288031">
                  <a:moveTo>
                    <a:pt x="42728" y="0"/>
                  </a:moveTo>
                  <a:lnTo>
                    <a:pt x="1420513" y="0"/>
                  </a:lnTo>
                  <a:cubicBezTo>
                    <a:pt x="1444111" y="0"/>
                    <a:pt x="1463241" y="19130"/>
                    <a:pt x="1463241" y="42728"/>
                  </a:cubicBezTo>
                  <a:lnTo>
                    <a:pt x="1463241" y="245303"/>
                  </a:lnTo>
                  <a:cubicBezTo>
                    <a:pt x="1463241" y="268901"/>
                    <a:pt x="1444111" y="288031"/>
                    <a:pt x="1420513" y="288031"/>
                  </a:cubicBezTo>
                  <a:lnTo>
                    <a:pt x="42728" y="288031"/>
                  </a:lnTo>
                  <a:cubicBezTo>
                    <a:pt x="19130" y="288031"/>
                    <a:pt x="0" y="268901"/>
                    <a:pt x="0" y="245303"/>
                  </a:cubicBezTo>
                  <a:lnTo>
                    <a:pt x="0" y="42728"/>
                  </a:lnTo>
                  <a:cubicBezTo>
                    <a:pt x="0" y="19130"/>
                    <a:pt x="19130" y="0"/>
                    <a:pt x="42728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193497" y="5187515"/>
            <a:ext cx="4306940" cy="61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800" dirty="0" err="1" smtClean="0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釐清孩子到底發生甚麼事</a:t>
            </a:r>
            <a:endParaRPr lang="en-US" sz="2800" dirty="0">
              <a:solidFill>
                <a:srgbClr val="242425"/>
              </a:solidFill>
              <a:latin typeface="芫荽" charset="-120"/>
              <a:ea typeface="芫荽" charset="-120"/>
              <a:cs typeface="芫荽" charset="-120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152940" y="6534842"/>
            <a:ext cx="4306940" cy="61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800" dirty="0" err="1" smtClean="0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協助我與孩子</a:t>
            </a:r>
            <a:r>
              <a:rPr lang="en-US" sz="2800" dirty="0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/</a:t>
            </a:r>
            <a:r>
              <a:rPr lang="en-US" sz="2800" dirty="0" err="1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家人的溝通</a:t>
            </a:r>
            <a:endParaRPr lang="en-US" sz="2800" dirty="0">
              <a:solidFill>
                <a:srgbClr val="242425"/>
              </a:solidFill>
              <a:latin typeface="芫荽" charset="-120"/>
              <a:ea typeface="芫荽" charset="-120"/>
              <a:cs typeface="芫荽" charset="-120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152940" y="7865140"/>
            <a:ext cx="4306940" cy="61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800" dirty="0" err="1" smtClean="0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一條走得通的路</a:t>
            </a:r>
            <a:endParaRPr lang="en-US" sz="2800" dirty="0">
              <a:solidFill>
                <a:srgbClr val="242425"/>
              </a:solidFill>
              <a:latin typeface="芫荽" charset="-120"/>
              <a:ea typeface="芫荽" charset="-120"/>
              <a:cs typeface="芫荽" charset="-120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407976" y="5103309"/>
            <a:ext cx="4306940" cy="61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800" dirty="0" err="1" smtClean="0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平價</a:t>
            </a:r>
            <a:r>
              <a:rPr lang="en-US" sz="2800" dirty="0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/</a:t>
            </a:r>
            <a:r>
              <a:rPr lang="en-US" sz="2800" dirty="0" err="1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能負擔</a:t>
            </a:r>
            <a:r>
              <a:rPr lang="en-US" sz="2800" dirty="0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 </a:t>
            </a:r>
            <a:r>
              <a:rPr lang="en-US" sz="2800" dirty="0" err="1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的學習環境</a:t>
            </a:r>
            <a:endParaRPr lang="en-US" sz="2800" dirty="0">
              <a:solidFill>
                <a:srgbClr val="242425"/>
              </a:solidFill>
              <a:latin typeface="芫荽" charset="-120"/>
              <a:ea typeface="芫荽" charset="-120"/>
              <a:cs typeface="芫荽" charset="-120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2468422" y="4883154"/>
            <a:ext cx="788719" cy="831026"/>
            <a:chOff x="0" y="0"/>
            <a:chExt cx="1051626" cy="110803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Group 43"/>
          <p:cNvGrpSpPr/>
          <p:nvPr/>
        </p:nvGrpSpPr>
        <p:grpSpPr>
          <a:xfrm>
            <a:off x="2468422" y="6268911"/>
            <a:ext cx="788719" cy="831026"/>
            <a:chOff x="0" y="0"/>
            <a:chExt cx="1051626" cy="110803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6" name="Group 46"/>
          <p:cNvGrpSpPr/>
          <p:nvPr/>
        </p:nvGrpSpPr>
        <p:grpSpPr>
          <a:xfrm>
            <a:off x="2468422" y="7689023"/>
            <a:ext cx="788719" cy="831026"/>
            <a:chOff x="0" y="0"/>
            <a:chExt cx="1051626" cy="110803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8619257" y="4883154"/>
            <a:ext cx="788719" cy="831026"/>
            <a:chOff x="0" y="0"/>
            <a:chExt cx="1051626" cy="1108035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2" name="Group 52"/>
          <p:cNvGrpSpPr/>
          <p:nvPr/>
        </p:nvGrpSpPr>
        <p:grpSpPr>
          <a:xfrm>
            <a:off x="8619257" y="6268911"/>
            <a:ext cx="788719" cy="831026"/>
            <a:chOff x="0" y="0"/>
            <a:chExt cx="1051626" cy="110803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5" name="Group 55"/>
          <p:cNvGrpSpPr/>
          <p:nvPr/>
        </p:nvGrpSpPr>
        <p:grpSpPr>
          <a:xfrm>
            <a:off x="8619257" y="7689023"/>
            <a:ext cx="788719" cy="831026"/>
            <a:chOff x="0" y="0"/>
            <a:chExt cx="1051626" cy="1108035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051626" cy="1108035"/>
            </a:xfrm>
            <a:custGeom>
              <a:avLst/>
              <a:gdLst/>
              <a:ahLst/>
              <a:cxnLst/>
              <a:rect l="l" t="t" r="r" b="b"/>
              <a:pathLst>
                <a:path w="1051626" h="1108035">
                  <a:moveTo>
                    <a:pt x="0" y="0"/>
                  </a:moveTo>
                  <a:lnTo>
                    <a:pt x="1051626" y="0"/>
                  </a:lnTo>
                  <a:lnTo>
                    <a:pt x="1051626" y="1108035"/>
                  </a:lnTo>
                  <a:lnTo>
                    <a:pt x="0" y="1108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84859" y="89410"/>
              <a:ext cx="881909" cy="929214"/>
            </a:xfrm>
            <a:custGeom>
              <a:avLst/>
              <a:gdLst/>
              <a:ahLst/>
              <a:cxnLst/>
              <a:rect l="l" t="t" r="r" b="b"/>
              <a:pathLst>
                <a:path w="881909" h="929214">
                  <a:moveTo>
                    <a:pt x="0" y="0"/>
                  </a:moveTo>
                  <a:lnTo>
                    <a:pt x="881908" y="0"/>
                  </a:lnTo>
                  <a:lnTo>
                    <a:pt x="881908" y="929215"/>
                  </a:lnTo>
                  <a:lnTo>
                    <a:pt x="0" y="929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8" name="Group 58"/>
          <p:cNvGrpSpPr/>
          <p:nvPr/>
        </p:nvGrpSpPr>
        <p:grpSpPr>
          <a:xfrm>
            <a:off x="15476104" y="1028700"/>
            <a:ext cx="1907835" cy="1957667"/>
            <a:chOff x="0" y="0"/>
            <a:chExt cx="2543780" cy="261022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543780" cy="2610222"/>
            </a:xfrm>
            <a:custGeom>
              <a:avLst/>
              <a:gdLst/>
              <a:ahLst/>
              <a:cxnLst/>
              <a:rect l="l" t="t" r="r" b="b"/>
              <a:pathLst>
                <a:path w="2543780" h="2610222">
                  <a:moveTo>
                    <a:pt x="0" y="0"/>
                  </a:moveTo>
                  <a:lnTo>
                    <a:pt x="2543780" y="0"/>
                  </a:lnTo>
                  <a:lnTo>
                    <a:pt x="2543780" y="2610222"/>
                  </a:lnTo>
                  <a:lnTo>
                    <a:pt x="0" y="2610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>
              <a:off x="48374" y="49638"/>
              <a:ext cx="2447031" cy="2510946"/>
            </a:xfrm>
            <a:custGeom>
              <a:avLst/>
              <a:gdLst/>
              <a:ahLst/>
              <a:cxnLst/>
              <a:rect l="l" t="t" r="r" b="b"/>
              <a:pathLst>
                <a:path w="2447031" h="2510946">
                  <a:moveTo>
                    <a:pt x="0" y="0"/>
                  </a:moveTo>
                  <a:lnTo>
                    <a:pt x="2447032" y="0"/>
                  </a:lnTo>
                  <a:lnTo>
                    <a:pt x="2447032" y="2510946"/>
                  </a:lnTo>
                  <a:lnTo>
                    <a:pt x="0" y="251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>
            <a:off x="663323" y="8333137"/>
            <a:ext cx="1142688" cy="1172535"/>
            <a:chOff x="0" y="0"/>
            <a:chExt cx="1523584" cy="156337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523584" cy="1563379"/>
            </a:xfrm>
            <a:custGeom>
              <a:avLst/>
              <a:gdLst/>
              <a:ahLst/>
              <a:cxnLst/>
              <a:rect l="l" t="t" r="r" b="b"/>
              <a:pathLst>
                <a:path w="1523584" h="1563379">
                  <a:moveTo>
                    <a:pt x="0" y="0"/>
                  </a:moveTo>
                  <a:lnTo>
                    <a:pt x="1523584" y="0"/>
                  </a:lnTo>
                  <a:lnTo>
                    <a:pt x="1523584" y="1563379"/>
                  </a:lnTo>
                  <a:lnTo>
                    <a:pt x="0" y="1563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>
              <a:off x="28974" y="29730"/>
              <a:ext cx="1465637" cy="1503919"/>
            </a:xfrm>
            <a:custGeom>
              <a:avLst/>
              <a:gdLst/>
              <a:ahLst/>
              <a:cxnLst/>
              <a:rect l="l" t="t" r="r" b="b"/>
              <a:pathLst>
                <a:path w="1465637" h="1503919">
                  <a:moveTo>
                    <a:pt x="0" y="0"/>
                  </a:moveTo>
                  <a:lnTo>
                    <a:pt x="1465637" y="0"/>
                  </a:lnTo>
                  <a:lnTo>
                    <a:pt x="1465637" y="1503919"/>
                  </a:lnTo>
                  <a:lnTo>
                    <a:pt x="0" y="1503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4" name="Freeform 64"/>
          <p:cNvSpPr/>
          <p:nvPr/>
        </p:nvSpPr>
        <p:spPr>
          <a:xfrm>
            <a:off x="16271683" y="7521388"/>
            <a:ext cx="3645807" cy="1995251"/>
          </a:xfrm>
          <a:custGeom>
            <a:avLst/>
            <a:gdLst/>
            <a:ahLst/>
            <a:cxnLst/>
            <a:rect l="l" t="t" r="r" b="b"/>
            <a:pathLst>
              <a:path w="3645807" h="1995251">
                <a:moveTo>
                  <a:pt x="0" y="0"/>
                </a:moveTo>
                <a:lnTo>
                  <a:pt x="3645807" y="0"/>
                </a:lnTo>
                <a:lnTo>
                  <a:pt x="3645807" y="1995251"/>
                </a:lnTo>
                <a:lnTo>
                  <a:pt x="0" y="19952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65" name="Group 65"/>
          <p:cNvGrpSpPr/>
          <p:nvPr/>
        </p:nvGrpSpPr>
        <p:grpSpPr>
          <a:xfrm>
            <a:off x="12992117" y="3022947"/>
            <a:ext cx="717500" cy="627812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8235"/>
            </a:solidFill>
            <a:ln w="76200">
              <a:solidFill>
                <a:srgbClr val="242425"/>
              </a:solidFill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3915039" y="3022947"/>
            <a:ext cx="717500" cy="627812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2074197" y="3022947"/>
            <a:ext cx="717500" cy="627812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73" name="TextBox 73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4" name="Freeform 74"/>
          <p:cNvSpPr/>
          <p:nvPr/>
        </p:nvSpPr>
        <p:spPr>
          <a:xfrm rot="-1421136">
            <a:off x="9670337" y="2082765"/>
            <a:ext cx="566767" cy="916684"/>
          </a:xfrm>
          <a:custGeom>
            <a:avLst/>
            <a:gdLst/>
            <a:ahLst/>
            <a:cxnLst/>
            <a:rect l="l" t="t" r="r" b="b"/>
            <a:pathLst>
              <a:path w="566767" h="916684">
                <a:moveTo>
                  <a:pt x="0" y="0"/>
                </a:moveTo>
                <a:lnTo>
                  <a:pt x="566767" y="0"/>
                </a:lnTo>
                <a:lnTo>
                  <a:pt x="566767" y="916684"/>
                </a:lnTo>
                <a:lnTo>
                  <a:pt x="0" y="9166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75"/>
          <p:cNvSpPr txBox="1"/>
          <p:nvPr/>
        </p:nvSpPr>
        <p:spPr>
          <a:xfrm>
            <a:off x="2204445" y="1550396"/>
            <a:ext cx="6939555" cy="1033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7"/>
              </a:lnSpc>
            </a:pPr>
            <a:r>
              <a:rPr lang="en-US" sz="7707">
                <a:solidFill>
                  <a:srgbClr val="242425"/>
                </a:solidFill>
                <a:ea typeface="Courier Prime Bold"/>
              </a:rPr>
              <a:t>我   需   要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412629" y="6456890"/>
            <a:ext cx="430694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800" dirty="0" err="1" smtClean="0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接近</a:t>
            </a:r>
            <a:r>
              <a:rPr lang="en-US" sz="2800" dirty="0" err="1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「量身訂做</a:t>
            </a:r>
            <a:r>
              <a:rPr lang="en-US" sz="2300" dirty="0" err="1">
                <a:solidFill>
                  <a:srgbClr val="242425"/>
                </a:solidFill>
                <a:latin typeface="Courier Prime Bold"/>
              </a:rPr>
              <a:t>」的學習引導</a:t>
            </a:r>
            <a:endParaRPr lang="en-US" sz="2300" dirty="0">
              <a:solidFill>
                <a:srgbClr val="242425"/>
              </a:solidFill>
              <a:latin typeface="Courier Prime Bold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9407976" y="7722266"/>
            <a:ext cx="4306940" cy="896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800" dirty="0" err="1" smtClean="0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讓孩子能融入社會</a:t>
            </a:r>
            <a:r>
              <a:rPr lang="en-US" sz="2800" dirty="0" err="1">
                <a:solidFill>
                  <a:srgbClr val="242425"/>
                </a:solidFill>
                <a:latin typeface="芫荽" charset="-120"/>
                <a:ea typeface="芫荽" charset="-120"/>
                <a:cs typeface="芫荽" charset="-120"/>
              </a:rPr>
              <a:t>，為自己負責、有未來的學習經歷</a:t>
            </a:r>
            <a:endParaRPr lang="en-US" sz="2800" dirty="0">
              <a:solidFill>
                <a:srgbClr val="242425"/>
              </a:solidFill>
              <a:latin typeface="芫荽" charset="-120"/>
              <a:ea typeface="芫荽" charset="-120"/>
              <a:cs typeface="芫荽" charset="-120"/>
            </a:endParaRPr>
          </a:p>
          <a:p>
            <a:pPr algn="ctr">
              <a:lnSpc>
                <a:spcPts val="2300"/>
              </a:lnSpc>
            </a:pPr>
            <a:endParaRPr lang="en-US" sz="2300" dirty="0">
              <a:solidFill>
                <a:srgbClr val="242425"/>
              </a:solidFill>
              <a:latin typeface="Courier Prime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7544" y="-1393571"/>
            <a:ext cx="24703087" cy="12398368"/>
            <a:chOff x="0" y="0"/>
            <a:chExt cx="32937450" cy="16531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31157" cy="16531157"/>
            </a:xfrm>
            <a:custGeom>
              <a:avLst/>
              <a:gdLst/>
              <a:ahLst/>
              <a:cxnLst/>
              <a:rect l="l" t="t" r="r" b="b"/>
              <a:pathLst>
                <a:path w="16531157" h="16531157">
                  <a:moveTo>
                    <a:pt x="0" y="0"/>
                  </a:moveTo>
                  <a:lnTo>
                    <a:pt x="16531157" y="0"/>
                  </a:lnTo>
                  <a:lnTo>
                    <a:pt x="16531157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531157" y="0"/>
              <a:ext cx="16406292" cy="16531157"/>
            </a:xfrm>
            <a:custGeom>
              <a:avLst/>
              <a:gdLst/>
              <a:ahLst/>
              <a:cxnLst/>
              <a:rect l="l" t="t" r="r" b="b"/>
              <a:pathLst>
                <a:path w="16406292" h="16531157">
                  <a:moveTo>
                    <a:pt x="0" y="0"/>
                  </a:moveTo>
                  <a:lnTo>
                    <a:pt x="16406293" y="0"/>
                  </a:lnTo>
                  <a:lnTo>
                    <a:pt x="16406293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76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924563" y="3271109"/>
            <a:ext cx="3777384" cy="2032920"/>
          </a:xfrm>
          <a:custGeom>
            <a:avLst/>
            <a:gdLst/>
            <a:ahLst/>
            <a:cxnLst/>
            <a:rect l="l" t="t" r="r" b="b"/>
            <a:pathLst>
              <a:path w="3777384" h="2032920">
                <a:moveTo>
                  <a:pt x="0" y="0"/>
                </a:moveTo>
                <a:lnTo>
                  <a:pt x="3777384" y="0"/>
                </a:lnTo>
                <a:lnTo>
                  <a:pt x="3777384" y="2032920"/>
                </a:lnTo>
                <a:lnTo>
                  <a:pt x="0" y="2032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831107" y="199587"/>
            <a:ext cx="8348482" cy="3558185"/>
            <a:chOff x="0" y="0"/>
            <a:chExt cx="2516684" cy="10726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16684" cy="1072630"/>
            </a:xfrm>
            <a:custGeom>
              <a:avLst/>
              <a:gdLst/>
              <a:ahLst/>
              <a:cxnLst/>
              <a:rect l="l" t="t" r="r" b="b"/>
              <a:pathLst>
                <a:path w="2516684" h="1072630">
                  <a:moveTo>
                    <a:pt x="0" y="0"/>
                  </a:moveTo>
                  <a:lnTo>
                    <a:pt x="2516684" y="0"/>
                  </a:lnTo>
                  <a:lnTo>
                    <a:pt x="2516684" y="1072630"/>
                  </a:lnTo>
                  <a:lnTo>
                    <a:pt x="0" y="1072630"/>
                  </a:ln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33927" y="832240"/>
            <a:ext cx="8449689" cy="2788622"/>
            <a:chOff x="0" y="0"/>
            <a:chExt cx="2547194" cy="8406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47194" cy="840642"/>
            </a:xfrm>
            <a:custGeom>
              <a:avLst/>
              <a:gdLst/>
              <a:ahLst/>
              <a:cxnLst/>
              <a:rect l="l" t="t" r="r" b="b"/>
              <a:pathLst>
                <a:path w="2547194" h="840642">
                  <a:moveTo>
                    <a:pt x="0" y="0"/>
                  </a:moveTo>
                  <a:lnTo>
                    <a:pt x="2547194" y="0"/>
                  </a:lnTo>
                  <a:lnTo>
                    <a:pt x="2547194" y="840642"/>
                  </a:lnTo>
                  <a:lnTo>
                    <a:pt x="0" y="840642"/>
                  </a:ln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33927" y="389650"/>
            <a:ext cx="8449689" cy="717574"/>
            <a:chOff x="0" y="0"/>
            <a:chExt cx="2547194" cy="2163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47194" cy="216316"/>
            </a:xfrm>
            <a:custGeom>
              <a:avLst/>
              <a:gdLst/>
              <a:ahLst/>
              <a:cxnLst/>
              <a:rect l="l" t="t" r="r" b="b"/>
              <a:pathLst>
                <a:path w="2547194" h="216316">
                  <a:moveTo>
                    <a:pt x="0" y="0"/>
                  </a:moveTo>
                  <a:lnTo>
                    <a:pt x="2547194" y="0"/>
                  </a:lnTo>
                  <a:lnTo>
                    <a:pt x="2547194" y="216316"/>
                  </a:lnTo>
                  <a:lnTo>
                    <a:pt x="0" y="216316"/>
                  </a:lnTo>
                  <a:close/>
                </a:path>
              </a:pathLst>
            </a:custGeom>
            <a:solidFill>
              <a:srgbClr val="B08DF8"/>
            </a:solidFill>
            <a:ln w="66675">
              <a:solidFill>
                <a:srgbClr val="242425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57621" y="493880"/>
            <a:ext cx="532120" cy="491936"/>
            <a:chOff x="0" y="0"/>
            <a:chExt cx="160410" cy="1482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0410" cy="148296"/>
            </a:xfrm>
            <a:custGeom>
              <a:avLst/>
              <a:gdLst/>
              <a:ahLst/>
              <a:cxnLst/>
              <a:rect l="l" t="t" r="r" b="b"/>
              <a:pathLst>
                <a:path w="160410" h="148296">
                  <a:moveTo>
                    <a:pt x="0" y="0"/>
                  </a:moveTo>
                  <a:lnTo>
                    <a:pt x="160410" y="0"/>
                  </a:lnTo>
                  <a:lnTo>
                    <a:pt x="160410" y="148296"/>
                  </a:lnTo>
                  <a:lnTo>
                    <a:pt x="0" y="148296"/>
                  </a:ln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242425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9583774" y="613109"/>
            <a:ext cx="279815" cy="270657"/>
          </a:xfrm>
          <a:custGeom>
            <a:avLst/>
            <a:gdLst/>
            <a:ahLst/>
            <a:cxnLst/>
            <a:rect l="l" t="t" r="r" b="b"/>
            <a:pathLst>
              <a:path w="279815" h="270657">
                <a:moveTo>
                  <a:pt x="0" y="0"/>
                </a:moveTo>
                <a:lnTo>
                  <a:pt x="279814" y="0"/>
                </a:lnTo>
                <a:lnTo>
                  <a:pt x="279814" y="270657"/>
                </a:lnTo>
                <a:lnTo>
                  <a:pt x="0" y="2706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925886" y="1676893"/>
            <a:ext cx="225505" cy="50555"/>
            <a:chOff x="0" y="0"/>
            <a:chExt cx="67979" cy="152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7979" cy="15240"/>
            </a:xfrm>
            <a:custGeom>
              <a:avLst/>
              <a:gdLst/>
              <a:ahLst/>
              <a:cxnLst/>
              <a:rect l="l" t="t" r="r" b="b"/>
              <a:pathLst>
                <a:path w="67979" h="15240">
                  <a:moveTo>
                    <a:pt x="7620" y="0"/>
                  </a:moveTo>
                  <a:lnTo>
                    <a:pt x="60360" y="0"/>
                  </a:lnTo>
                  <a:cubicBezTo>
                    <a:pt x="64568" y="0"/>
                    <a:pt x="67979" y="3412"/>
                    <a:pt x="67979" y="7620"/>
                  </a:cubicBezTo>
                  <a:lnTo>
                    <a:pt x="67979" y="7620"/>
                  </a:lnTo>
                  <a:cubicBezTo>
                    <a:pt x="67979" y="11828"/>
                    <a:pt x="64568" y="15240"/>
                    <a:pt x="60360" y="15240"/>
                  </a:cubicBezTo>
                  <a:lnTo>
                    <a:pt x="7620" y="15240"/>
                  </a:lnTo>
                  <a:cubicBezTo>
                    <a:pt x="3412" y="15240"/>
                    <a:pt x="0" y="11828"/>
                    <a:pt x="0" y="7620"/>
                  </a:cubicBezTo>
                  <a:lnTo>
                    <a:pt x="0" y="7620"/>
                  </a:lnTo>
                  <a:cubicBezTo>
                    <a:pt x="0" y="3412"/>
                    <a:pt x="3412" y="0"/>
                    <a:pt x="7620" y="0"/>
                  </a:cubicBezTo>
                  <a:close/>
                </a:path>
              </a:pathLst>
            </a:custGeom>
            <a:solidFill>
              <a:srgbClr val="24242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925886" y="1594615"/>
            <a:ext cx="225505" cy="50555"/>
            <a:chOff x="0" y="0"/>
            <a:chExt cx="67979" cy="152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7979" cy="15240"/>
            </a:xfrm>
            <a:custGeom>
              <a:avLst/>
              <a:gdLst/>
              <a:ahLst/>
              <a:cxnLst/>
              <a:rect l="l" t="t" r="r" b="b"/>
              <a:pathLst>
                <a:path w="67979" h="15240">
                  <a:moveTo>
                    <a:pt x="7620" y="0"/>
                  </a:moveTo>
                  <a:lnTo>
                    <a:pt x="60360" y="0"/>
                  </a:lnTo>
                  <a:cubicBezTo>
                    <a:pt x="64568" y="0"/>
                    <a:pt x="67979" y="3412"/>
                    <a:pt x="67979" y="7620"/>
                  </a:cubicBezTo>
                  <a:lnTo>
                    <a:pt x="67979" y="7620"/>
                  </a:lnTo>
                  <a:cubicBezTo>
                    <a:pt x="67979" y="11828"/>
                    <a:pt x="64568" y="15240"/>
                    <a:pt x="60360" y="15240"/>
                  </a:cubicBezTo>
                  <a:lnTo>
                    <a:pt x="7620" y="15240"/>
                  </a:lnTo>
                  <a:cubicBezTo>
                    <a:pt x="3412" y="15240"/>
                    <a:pt x="0" y="11828"/>
                    <a:pt x="0" y="7620"/>
                  </a:cubicBezTo>
                  <a:lnTo>
                    <a:pt x="0" y="7620"/>
                  </a:lnTo>
                  <a:cubicBezTo>
                    <a:pt x="0" y="3412"/>
                    <a:pt x="3412" y="0"/>
                    <a:pt x="7620" y="0"/>
                  </a:cubicBezTo>
                  <a:close/>
                </a:path>
              </a:pathLst>
            </a:custGeom>
            <a:solidFill>
              <a:srgbClr val="24242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925886" y="1510773"/>
            <a:ext cx="225505" cy="50555"/>
            <a:chOff x="0" y="0"/>
            <a:chExt cx="67979" cy="152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7979" cy="15240"/>
            </a:xfrm>
            <a:custGeom>
              <a:avLst/>
              <a:gdLst/>
              <a:ahLst/>
              <a:cxnLst/>
              <a:rect l="l" t="t" r="r" b="b"/>
              <a:pathLst>
                <a:path w="67979" h="15240">
                  <a:moveTo>
                    <a:pt x="7620" y="0"/>
                  </a:moveTo>
                  <a:lnTo>
                    <a:pt x="60360" y="0"/>
                  </a:lnTo>
                  <a:cubicBezTo>
                    <a:pt x="64568" y="0"/>
                    <a:pt x="67979" y="3412"/>
                    <a:pt x="67979" y="7620"/>
                  </a:cubicBezTo>
                  <a:lnTo>
                    <a:pt x="67979" y="7620"/>
                  </a:lnTo>
                  <a:cubicBezTo>
                    <a:pt x="67979" y="11828"/>
                    <a:pt x="64568" y="15240"/>
                    <a:pt x="60360" y="15240"/>
                  </a:cubicBezTo>
                  <a:lnTo>
                    <a:pt x="7620" y="15240"/>
                  </a:lnTo>
                  <a:cubicBezTo>
                    <a:pt x="3412" y="15240"/>
                    <a:pt x="0" y="11828"/>
                    <a:pt x="0" y="7620"/>
                  </a:cubicBezTo>
                  <a:lnTo>
                    <a:pt x="0" y="7620"/>
                  </a:lnTo>
                  <a:cubicBezTo>
                    <a:pt x="0" y="3412"/>
                    <a:pt x="3412" y="0"/>
                    <a:pt x="7620" y="0"/>
                  </a:cubicBezTo>
                  <a:close/>
                </a:path>
              </a:pathLst>
            </a:custGeom>
            <a:solidFill>
              <a:srgbClr val="24242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-1516870" y="1215798"/>
            <a:ext cx="2945594" cy="1612044"/>
          </a:xfrm>
          <a:custGeom>
            <a:avLst/>
            <a:gdLst/>
            <a:ahLst/>
            <a:cxnLst/>
            <a:rect l="l" t="t" r="r" b="b"/>
            <a:pathLst>
              <a:path w="2945594" h="1612044">
                <a:moveTo>
                  <a:pt x="0" y="0"/>
                </a:moveTo>
                <a:lnTo>
                  <a:pt x="2945594" y="0"/>
                </a:lnTo>
                <a:lnTo>
                  <a:pt x="2945594" y="1612043"/>
                </a:lnTo>
                <a:lnTo>
                  <a:pt x="0" y="161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522400" y="7150020"/>
            <a:ext cx="2945594" cy="1612044"/>
          </a:xfrm>
          <a:custGeom>
            <a:avLst/>
            <a:gdLst/>
            <a:ahLst/>
            <a:cxnLst/>
            <a:rect l="l" t="t" r="r" b="b"/>
            <a:pathLst>
              <a:path w="2945594" h="1612044">
                <a:moveTo>
                  <a:pt x="0" y="0"/>
                </a:moveTo>
                <a:lnTo>
                  <a:pt x="2945594" y="0"/>
                </a:lnTo>
                <a:lnTo>
                  <a:pt x="2945594" y="1612044"/>
                </a:lnTo>
                <a:lnTo>
                  <a:pt x="0" y="161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735239" y="4102646"/>
            <a:ext cx="8055329" cy="1201383"/>
            <a:chOff x="0" y="0"/>
            <a:chExt cx="2323295" cy="34649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23295" cy="346499"/>
            </a:xfrm>
            <a:custGeom>
              <a:avLst/>
              <a:gdLst/>
              <a:ahLst/>
              <a:cxnLst/>
              <a:rect l="l" t="t" r="r" b="b"/>
              <a:pathLst>
                <a:path w="2323295" h="346499">
                  <a:moveTo>
                    <a:pt x="26911" y="0"/>
                  </a:moveTo>
                  <a:lnTo>
                    <a:pt x="2296384" y="0"/>
                  </a:lnTo>
                  <a:cubicBezTo>
                    <a:pt x="2311246" y="0"/>
                    <a:pt x="2323295" y="12048"/>
                    <a:pt x="2323295" y="26911"/>
                  </a:cubicBezTo>
                  <a:lnTo>
                    <a:pt x="2323295" y="319589"/>
                  </a:lnTo>
                  <a:cubicBezTo>
                    <a:pt x="2323295" y="326726"/>
                    <a:pt x="2320459" y="333571"/>
                    <a:pt x="2315413" y="338618"/>
                  </a:cubicBezTo>
                  <a:cubicBezTo>
                    <a:pt x="2310366" y="343664"/>
                    <a:pt x="2303521" y="346499"/>
                    <a:pt x="2296384" y="346499"/>
                  </a:cubicBezTo>
                  <a:lnTo>
                    <a:pt x="26911" y="346499"/>
                  </a:lnTo>
                  <a:cubicBezTo>
                    <a:pt x="19773" y="346499"/>
                    <a:pt x="12929" y="343664"/>
                    <a:pt x="7882" y="338618"/>
                  </a:cubicBezTo>
                  <a:cubicBezTo>
                    <a:pt x="2835" y="333571"/>
                    <a:pt x="0" y="326726"/>
                    <a:pt x="0" y="319589"/>
                  </a:cubicBezTo>
                  <a:lnTo>
                    <a:pt x="0" y="26911"/>
                  </a:lnTo>
                  <a:cubicBezTo>
                    <a:pt x="0" y="19773"/>
                    <a:pt x="2835" y="12929"/>
                    <a:pt x="7882" y="7882"/>
                  </a:cubicBezTo>
                  <a:cubicBezTo>
                    <a:pt x="12929" y="2835"/>
                    <a:pt x="19773" y="0"/>
                    <a:pt x="26911" y="0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542199" y="3820126"/>
            <a:ext cx="8055329" cy="1230344"/>
            <a:chOff x="0" y="0"/>
            <a:chExt cx="2323295" cy="35485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323295" cy="354852"/>
            </a:xfrm>
            <a:custGeom>
              <a:avLst/>
              <a:gdLst/>
              <a:ahLst/>
              <a:cxnLst/>
              <a:rect l="l" t="t" r="r" b="b"/>
              <a:pathLst>
                <a:path w="2323295" h="354852">
                  <a:moveTo>
                    <a:pt x="26911" y="0"/>
                  </a:moveTo>
                  <a:lnTo>
                    <a:pt x="2296384" y="0"/>
                  </a:lnTo>
                  <a:cubicBezTo>
                    <a:pt x="2311246" y="0"/>
                    <a:pt x="2323295" y="12048"/>
                    <a:pt x="2323295" y="26911"/>
                  </a:cubicBezTo>
                  <a:lnTo>
                    <a:pt x="2323295" y="327941"/>
                  </a:lnTo>
                  <a:cubicBezTo>
                    <a:pt x="2323295" y="335079"/>
                    <a:pt x="2320459" y="341923"/>
                    <a:pt x="2315413" y="346970"/>
                  </a:cubicBezTo>
                  <a:cubicBezTo>
                    <a:pt x="2310366" y="352017"/>
                    <a:pt x="2303521" y="354852"/>
                    <a:pt x="2296384" y="354852"/>
                  </a:cubicBezTo>
                  <a:lnTo>
                    <a:pt x="26911" y="354852"/>
                  </a:lnTo>
                  <a:cubicBezTo>
                    <a:pt x="19773" y="354852"/>
                    <a:pt x="12929" y="352017"/>
                    <a:pt x="7882" y="346970"/>
                  </a:cubicBezTo>
                  <a:cubicBezTo>
                    <a:pt x="2835" y="341923"/>
                    <a:pt x="0" y="335079"/>
                    <a:pt x="0" y="327941"/>
                  </a:cubicBezTo>
                  <a:lnTo>
                    <a:pt x="0" y="26911"/>
                  </a:lnTo>
                  <a:cubicBezTo>
                    <a:pt x="0" y="19773"/>
                    <a:pt x="2835" y="12929"/>
                    <a:pt x="7882" y="7882"/>
                  </a:cubicBezTo>
                  <a:cubicBezTo>
                    <a:pt x="12929" y="2835"/>
                    <a:pt x="19773" y="0"/>
                    <a:pt x="26911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428724" y="6038986"/>
            <a:ext cx="8055329" cy="1201383"/>
            <a:chOff x="0" y="0"/>
            <a:chExt cx="2323295" cy="34649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323295" cy="346499"/>
            </a:xfrm>
            <a:custGeom>
              <a:avLst/>
              <a:gdLst/>
              <a:ahLst/>
              <a:cxnLst/>
              <a:rect l="l" t="t" r="r" b="b"/>
              <a:pathLst>
                <a:path w="2323295" h="346499">
                  <a:moveTo>
                    <a:pt x="26911" y="0"/>
                  </a:moveTo>
                  <a:lnTo>
                    <a:pt x="2296384" y="0"/>
                  </a:lnTo>
                  <a:cubicBezTo>
                    <a:pt x="2311246" y="0"/>
                    <a:pt x="2323295" y="12048"/>
                    <a:pt x="2323295" y="26911"/>
                  </a:cubicBezTo>
                  <a:lnTo>
                    <a:pt x="2323295" y="319589"/>
                  </a:lnTo>
                  <a:cubicBezTo>
                    <a:pt x="2323295" y="326726"/>
                    <a:pt x="2320459" y="333571"/>
                    <a:pt x="2315413" y="338618"/>
                  </a:cubicBezTo>
                  <a:cubicBezTo>
                    <a:pt x="2310366" y="343664"/>
                    <a:pt x="2303521" y="346499"/>
                    <a:pt x="2296384" y="346499"/>
                  </a:cubicBezTo>
                  <a:lnTo>
                    <a:pt x="26911" y="346499"/>
                  </a:lnTo>
                  <a:cubicBezTo>
                    <a:pt x="19773" y="346499"/>
                    <a:pt x="12929" y="343664"/>
                    <a:pt x="7882" y="338618"/>
                  </a:cubicBezTo>
                  <a:cubicBezTo>
                    <a:pt x="2835" y="333571"/>
                    <a:pt x="0" y="326726"/>
                    <a:pt x="0" y="319589"/>
                  </a:cubicBezTo>
                  <a:lnTo>
                    <a:pt x="0" y="26911"/>
                  </a:lnTo>
                  <a:cubicBezTo>
                    <a:pt x="0" y="19773"/>
                    <a:pt x="2835" y="12929"/>
                    <a:pt x="7882" y="7882"/>
                  </a:cubicBezTo>
                  <a:cubicBezTo>
                    <a:pt x="12929" y="2835"/>
                    <a:pt x="19773" y="0"/>
                    <a:pt x="26911" y="0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22686" y="5758672"/>
            <a:ext cx="8055329" cy="1230344"/>
            <a:chOff x="0" y="0"/>
            <a:chExt cx="2323295" cy="35485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323295" cy="354852"/>
            </a:xfrm>
            <a:custGeom>
              <a:avLst/>
              <a:gdLst/>
              <a:ahLst/>
              <a:cxnLst/>
              <a:rect l="l" t="t" r="r" b="b"/>
              <a:pathLst>
                <a:path w="2323295" h="354852">
                  <a:moveTo>
                    <a:pt x="26911" y="0"/>
                  </a:moveTo>
                  <a:lnTo>
                    <a:pt x="2296384" y="0"/>
                  </a:lnTo>
                  <a:cubicBezTo>
                    <a:pt x="2311246" y="0"/>
                    <a:pt x="2323295" y="12048"/>
                    <a:pt x="2323295" y="26911"/>
                  </a:cubicBezTo>
                  <a:lnTo>
                    <a:pt x="2323295" y="327941"/>
                  </a:lnTo>
                  <a:cubicBezTo>
                    <a:pt x="2323295" y="335079"/>
                    <a:pt x="2320459" y="341923"/>
                    <a:pt x="2315413" y="346970"/>
                  </a:cubicBezTo>
                  <a:cubicBezTo>
                    <a:pt x="2310366" y="352017"/>
                    <a:pt x="2303521" y="354852"/>
                    <a:pt x="2296384" y="354852"/>
                  </a:cubicBezTo>
                  <a:lnTo>
                    <a:pt x="26911" y="354852"/>
                  </a:lnTo>
                  <a:cubicBezTo>
                    <a:pt x="19773" y="354852"/>
                    <a:pt x="12929" y="352017"/>
                    <a:pt x="7882" y="346970"/>
                  </a:cubicBezTo>
                  <a:cubicBezTo>
                    <a:pt x="2835" y="341923"/>
                    <a:pt x="0" y="335079"/>
                    <a:pt x="0" y="327941"/>
                  </a:cubicBezTo>
                  <a:lnTo>
                    <a:pt x="0" y="26911"/>
                  </a:lnTo>
                  <a:cubicBezTo>
                    <a:pt x="0" y="19773"/>
                    <a:pt x="2835" y="12929"/>
                    <a:pt x="7882" y="7882"/>
                  </a:cubicBezTo>
                  <a:cubicBezTo>
                    <a:pt x="12929" y="2835"/>
                    <a:pt x="19773" y="0"/>
                    <a:pt x="26911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59930" y="4216628"/>
            <a:ext cx="1016842" cy="889737"/>
            <a:chOff x="0" y="0"/>
            <a:chExt cx="812800" cy="711200"/>
          </a:xfrm>
        </p:grpSpPr>
        <p:sp>
          <p:nvSpPr>
            <p:cNvPr id="43" name="Freeform 4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18397" y="6010026"/>
            <a:ext cx="1016842" cy="889737"/>
            <a:chOff x="0" y="0"/>
            <a:chExt cx="812800" cy="711200"/>
          </a:xfrm>
        </p:grpSpPr>
        <p:sp>
          <p:nvSpPr>
            <p:cNvPr id="46" name="Freeform 46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688011" y="2226551"/>
            <a:ext cx="1644729" cy="1785288"/>
            <a:chOff x="0" y="0"/>
            <a:chExt cx="2192972" cy="238038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192972" cy="2380383"/>
            </a:xfrm>
            <a:custGeom>
              <a:avLst/>
              <a:gdLst/>
              <a:ahLst/>
              <a:cxnLst/>
              <a:rect l="l" t="t" r="r" b="b"/>
              <a:pathLst>
                <a:path w="2192972" h="2380383">
                  <a:moveTo>
                    <a:pt x="0" y="0"/>
                  </a:moveTo>
                  <a:lnTo>
                    <a:pt x="2192972" y="0"/>
                  </a:lnTo>
                  <a:lnTo>
                    <a:pt x="2192972" y="2380383"/>
                  </a:lnTo>
                  <a:lnTo>
                    <a:pt x="0" y="2380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>
              <a:off x="202612" y="219927"/>
              <a:ext cx="1787747" cy="1940529"/>
            </a:xfrm>
            <a:custGeom>
              <a:avLst/>
              <a:gdLst/>
              <a:ahLst/>
              <a:cxnLst/>
              <a:rect l="l" t="t" r="r" b="b"/>
              <a:pathLst>
                <a:path w="1787747" h="1940529">
                  <a:moveTo>
                    <a:pt x="0" y="0"/>
                  </a:moveTo>
                  <a:lnTo>
                    <a:pt x="1787748" y="0"/>
                  </a:lnTo>
                  <a:lnTo>
                    <a:pt x="1787748" y="1940529"/>
                  </a:lnTo>
                  <a:lnTo>
                    <a:pt x="0" y="1940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1" name="Group 51"/>
          <p:cNvGrpSpPr/>
          <p:nvPr/>
        </p:nvGrpSpPr>
        <p:grpSpPr>
          <a:xfrm>
            <a:off x="12825663" y="3615337"/>
            <a:ext cx="730568" cy="793003"/>
            <a:chOff x="0" y="0"/>
            <a:chExt cx="974091" cy="105733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974091" cy="1057337"/>
            </a:xfrm>
            <a:custGeom>
              <a:avLst/>
              <a:gdLst/>
              <a:ahLst/>
              <a:cxnLst/>
              <a:rect l="l" t="t" r="r" b="b"/>
              <a:pathLst>
                <a:path w="974091" h="1057337">
                  <a:moveTo>
                    <a:pt x="0" y="0"/>
                  </a:moveTo>
                  <a:lnTo>
                    <a:pt x="974091" y="0"/>
                  </a:lnTo>
                  <a:lnTo>
                    <a:pt x="974091" y="1057337"/>
                  </a:lnTo>
                  <a:lnTo>
                    <a:pt x="0" y="1057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89998" y="97689"/>
              <a:ext cx="794096" cy="861959"/>
            </a:xfrm>
            <a:custGeom>
              <a:avLst/>
              <a:gdLst/>
              <a:ahLst/>
              <a:cxnLst/>
              <a:rect l="l" t="t" r="r" b="b"/>
              <a:pathLst>
                <a:path w="794096" h="861959">
                  <a:moveTo>
                    <a:pt x="0" y="0"/>
                  </a:moveTo>
                  <a:lnTo>
                    <a:pt x="794095" y="0"/>
                  </a:lnTo>
                  <a:lnTo>
                    <a:pt x="794095" y="861959"/>
                  </a:lnTo>
                  <a:lnTo>
                    <a:pt x="0" y="861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4" name="Group 54"/>
          <p:cNvGrpSpPr/>
          <p:nvPr/>
        </p:nvGrpSpPr>
        <p:grpSpPr>
          <a:xfrm>
            <a:off x="13556232" y="2225357"/>
            <a:ext cx="1110099" cy="1204968"/>
            <a:chOff x="0" y="0"/>
            <a:chExt cx="1480132" cy="1606624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480132" cy="1606624"/>
            </a:xfrm>
            <a:custGeom>
              <a:avLst/>
              <a:gdLst/>
              <a:ahLst/>
              <a:cxnLst/>
              <a:rect l="l" t="t" r="r" b="b"/>
              <a:pathLst>
                <a:path w="1480132" h="1606624">
                  <a:moveTo>
                    <a:pt x="0" y="0"/>
                  </a:moveTo>
                  <a:lnTo>
                    <a:pt x="1480132" y="0"/>
                  </a:lnTo>
                  <a:lnTo>
                    <a:pt x="1480132" y="1606624"/>
                  </a:lnTo>
                  <a:lnTo>
                    <a:pt x="0" y="1606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>
              <a:off x="136752" y="148439"/>
              <a:ext cx="1206629" cy="1309747"/>
            </a:xfrm>
            <a:custGeom>
              <a:avLst/>
              <a:gdLst/>
              <a:ahLst/>
              <a:cxnLst/>
              <a:rect l="l" t="t" r="r" b="b"/>
              <a:pathLst>
                <a:path w="1206629" h="1309747">
                  <a:moveTo>
                    <a:pt x="0" y="0"/>
                  </a:moveTo>
                  <a:lnTo>
                    <a:pt x="1206628" y="0"/>
                  </a:lnTo>
                  <a:lnTo>
                    <a:pt x="1206628" y="1309747"/>
                  </a:lnTo>
                  <a:lnTo>
                    <a:pt x="0" y="1309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7" name="Group 57"/>
          <p:cNvGrpSpPr/>
          <p:nvPr/>
        </p:nvGrpSpPr>
        <p:grpSpPr>
          <a:xfrm>
            <a:off x="13988201" y="1107544"/>
            <a:ext cx="537626" cy="537626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89F8"/>
            </a:solidFill>
            <a:ln w="76200">
              <a:solidFill>
                <a:srgbClr val="242425"/>
              </a:solidFill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104951" y="748437"/>
            <a:ext cx="537626" cy="537626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6337731" y="344296"/>
            <a:ext cx="537626" cy="537626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6" name="Freeform 66"/>
          <p:cNvSpPr/>
          <p:nvPr/>
        </p:nvSpPr>
        <p:spPr>
          <a:xfrm>
            <a:off x="955865" y="9137759"/>
            <a:ext cx="3777384" cy="2032920"/>
          </a:xfrm>
          <a:custGeom>
            <a:avLst/>
            <a:gdLst/>
            <a:ahLst/>
            <a:cxnLst/>
            <a:rect l="l" t="t" r="r" b="b"/>
            <a:pathLst>
              <a:path w="3777384" h="2032920">
                <a:moveTo>
                  <a:pt x="0" y="0"/>
                </a:moveTo>
                <a:lnTo>
                  <a:pt x="3777384" y="0"/>
                </a:lnTo>
                <a:lnTo>
                  <a:pt x="3777384" y="2032919"/>
                </a:lnTo>
                <a:lnTo>
                  <a:pt x="0" y="20329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1530389" y="832240"/>
            <a:ext cx="2013018" cy="1083369"/>
          </a:xfrm>
          <a:custGeom>
            <a:avLst/>
            <a:gdLst/>
            <a:ahLst/>
            <a:cxnLst/>
            <a:rect l="l" t="t" r="r" b="b"/>
            <a:pathLst>
              <a:path w="2013018" h="1083369">
                <a:moveTo>
                  <a:pt x="0" y="0"/>
                </a:moveTo>
                <a:lnTo>
                  <a:pt x="2013018" y="0"/>
                </a:lnTo>
                <a:lnTo>
                  <a:pt x="2013018" y="1083369"/>
                </a:lnTo>
                <a:lnTo>
                  <a:pt x="0" y="10833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5104951" y="9201418"/>
            <a:ext cx="3540812" cy="1905600"/>
          </a:xfrm>
          <a:custGeom>
            <a:avLst/>
            <a:gdLst/>
            <a:ahLst/>
            <a:cxnLst/>
            <a:rect l="l" t="t" r="r" b="b"/>
            <a:pathLst>
              <a:path w="3540812" h="1905600">
                <a:moveTo>
                  <a:pt x="0" y="0"/>
                </a:moveTo>
                <a:lnTo>
                  <a:pt x="3540811" y="0"/>
                </a:lnTo>
                <a:lnTo>
                  <a:pt x="3540811" y="1905601"/>
                </a:lnTo>
                <a:lnTo>
                  <a:pt x="0" y="1905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9" name="Group 69"/>
          <p:cNvGrpSpPr/>
          <p:nvPr/>
        </p:nvGrpSpPr>
        <p:grpSpPr>
          <a:xfrm>
            <a:off x="1528444" y="8397501"/>
            <a:ext cx="8055329" cy="1201383"/>
            <a:chOff x="0" y="0"/>
            <a:chExt cx="2323295" cy="346499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2323295" cy="346499"/>
            </a:xfrm>
            <a:custGeom>
              <a:avLst/>
              <a:gdLst/>
              <a:ahLst/>
              <a:cxnLst/>
              <a:rect l="l" t="t" r="r" b="b"/>
              <a:pathLst>
                <a:path w="2323295" h="346499">
                  <a:moveTo>
                    <a:pt x="26911" y="0"/>
                  </a:moveTo>
                  <a:lnTo>
                    <a:pt x="2296384" y="0"/>
                  </a:lnTo>
                  <a:cubicBezTo>
                    <a:pt x="2311246" y="0"/>
                    <a:pt x="2323295" y="12048"/>
                    <a:pt x="2323295" y="26911"/>
                  </a:cubicBezTo>
                  <a:lnTo>
                    <a:pt x="2323295" y="319589"/>
                  </a:lnTo>
                  <a:cubicBezTo>
                    <a:pt x="2323295" y="326726"/>
                    <a:pt x="2320459" y="333571"/>
                    <a:pt x="2315413" y="338618"/>
                  </a:cubicBezTo>
                  <a:cubicBezTo>
                    <a:pt x="2310366" y="343664"/>
                    <a:pt x="2303521" y="346499"/>
                    <a:pt x="2296384" y="346499"/>
                  </a:cubicBezTo>
                  <a:lnTo>
                    <a:pt x="26911" y="346499"/>
                  </a:lnTo>
                  <a:cubicBezTo>
                    <a:pt x="19773" y="346499"/>
                    <a:pt x="12929" y="343664"/>
                    <a:pt x="7882" y="338618"/>
                  </a:cubicBezTo>
                  <a:cubicBezTo>
                    <a:pt x="2835" y="333571"/>
                    <a:pt x="0" y="326726"/>
                    <a:pt x="0" y="319589"/>
                  </a:cubicBezTo>
                  <a:lnTo>
                    <a:pt x="0" y="26911"/>
                  </a:lnTo>
                  <a:cubicBezTo>
                    <a:pt x="0" y="19773"/>
                    <a:pt x="2835" y="12929"/>
                    <a:pt x="7882" y="7882"/>
                  </a:cubicBezTo>
                  <a:cubicBezTo>
                    <a:pt x="12929" y="2835"/>
                    <a:pt x="19773" y="0"/>
                    <a:pt x="26911" y="0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179589" y="7074148"/>
            <a:ext cx="8055329" cy="1201383"/>
            <a:chOff x="0" y="0"/>
            <a:chExt cx="2323295" cy="346499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2323295" cy="346499"/>
            </a:xfrm>
            <a:custGeom>
              <a:avLst/>
              <a:gdLst/>
              <a:ahLst/>
              <a:cxnLst/>
              <a:rect l="l" t="t" r="r" b="b"/>
              <a:pathLst>
                <a:path w="2323295" h="346499">
                  <a:moveTo>
                    <a:pt x="26911" y="0"/>
                  </a:moveTo>
                  <a:lnTo>
                    <a:pt x="2296384" y="0"/>
                  </a:lnTo>
                  <a:cubicBezTo>
                    <a:pt x="2311246" y="0"/>
                    <a:pt x="2323295" y="12048"/>
                    <a:pt x="2323295" y="26911"/>
                  </a:cubicBezTo>
                  <a:lnTo>
                    <a:pt x="2323295" y="319589"/>
                  </a:lnTo>
                  <a:cubicBezTo>
                    <a:pt x="2323295" y="326726"/>
                    <a:pt x="2320459" y="333571"/>
                    <a:pt x="2315413" y="338618"/>
                  </a:cubicBezTo>
                  <a:cubicBezTo>
                    <a:pt x="2310366" y="343664"/>
                    <a:pt x="2303521" y="346499"/>
                    <a:pt x="2296384" y="346499"/>
                  </a:cubicBezTo>
                  <a:lnTo>
                    <a:pt x="26911" y="346499"/>
                  </a:lnTo>
                  <a:cubicBezTo>
                    <a:pt x="19773" y="346499"/>
                    <a:pt x="12929" y="343664"/>
                    <a:pt x="7882" y="338618"/>
                  </a:cubicBezTo>
                  <a:cubicBezTo>
                    <a:pt x="2835" y="333571"/>
                    <a:pt x="0" y="326726"/>
                    <a:pt x="0" y="319589"/>
                  </a:cubicBezTo>
                  <a:lnTo>
                    <a:pt x="0" y="26911"/>
                  </a:lnTo>
                  <a:cubicBezTo>
                    <a:pt x="0" y="19773"/>
                    <a:pt x="2835" y="12929"/>
                    <a:pt x="7882" y="7882"/>
                  </a:cubicBezTo>
                  <a:cubicBezTo>
                    <a:pt x="12929" y="2835"/>
                    <a:pt x="19773" y="0"/>
                    <a:pt x="26911" y="0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863588" y="7300545"/>
            <a:ext cx="8055329" cy="3049313"/>
            <a:chOff x="0" y="-66675"/>
            <a:chExt cx="2323295" cy="879475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2323295" cy="428346"/>
            </a:xfrm>
            <a:custGeom>
              <a:avLst/>
              <a:gdLst/>
              <a:ahLst/>
              <a:cxnLst/>
              <a:rect l="l" t="t" r="r" b="b"/>
              <a:pathLst>
                <a:path w="2323295" h="428346">
                  <a:moveTo>
                    <a:pt x="26911" y="0"/>
                  </a:moveTo>
                  <a:lnTo>
                    <a:pt x="2296384" y="0"/>
                  </a:lnTo>
                  <a:cubicBezTo>
                    <a:pt x="2311246" y="0"/>
                    <a:pt x="2323295" y="12048"/>
                    <a:pt x="2323295" y="26911"/>
                  </a:cubicBezTo>
                  <a:lnTo>
                    <a:pt x="2323295" y="401435"/>
                  </a:lnTo>
                  <a:cubicBezTo>
                    <a:pt x="2323295" y="408572"/>
                    <a:pt x="2320459" y="415417"/>
                    <a:pt x="2315413" y="420464"/>
                  </a:cubicBezTo>
                  <a:cubicBezTo>
                    <a:pt x="2310366" y="425510"/>
                    <a:pt x="2303521" y="428346"/>
                    <a:pt x="2296384" y="428346"/>
                  </a:cubicBezTo>
                  <a:lnTo>
                    <a:pt x="26911" y="428346"/>
                  </a:lnTo>
                  <a:cubicBezTo>
                    <a:pt x="19773" y="428346"/>
                    <a:pt x="12929" y="425510"/>
                    <a:pt x="7882" y="420464"/>
                  </a:cubicBezTo>
                  <a:cubicBezTo>
                    <a:pt x="2835" y="415417"/>
                    <a:pt x="0" y="408572"/>
                    <a:pt x="0" y="401435"/>
                  </a:cubicBezTo>
                  <a:lnTo>
                    <a:pt x="0" y="26911"/>
                  </a:lnTo>
                  <a:cubicBezTo>
                    <a:pt x="0" y="19773"/>
                    <a:pt x="2835" y="12929"/>
                    <a:pt x="7882" y="7882"/>
                  </a:cubicBezTo>
                  <a:cubicBezTo>
                    <a:pt x="12929" y="2835"/>
                    <a:pt x="19773" y="0"/>
                    <a:pt x="26911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0" y="-66675"/>
              <a:ext cx="1770423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 err="1" smtClean="0">
                  <a:solidFill>
                    <a:srgbClr val="000000"/>
                  </a:solidFill>
                  <a:latin typeface="芫荽"/>
                </a:rPr>
                <a:t>企業</a:t>
              </a:r>
              <a:r>
                <a:rPr lang="en-US" sz="3099" dirty="0">
                  <a:solidFill>
                    <a:srgbClr val="000000"/>
                  </a:solidFill>
                  <a:latin typeface="芫荽"/>
                </a:rPr>
                <a:t>—</a:t>
              </a:r>
              <a:r>
                <a:rPr lang="en-US" sz="3099" dirty="0" err="1">
                  <a:solidFill>
                    <a:srgbClr val="000000"/>
                  </a:solidFill>
                  <a:latin typeface="芫荽"/>
                </a:rPr>
                <a:t>提供弱勢學生補助</a:t>
              </a:r>
              <a:endParaRPr lang="en-US" sz="3099" dirty="0">
                <a:solidFill>
                  <a:srgbClr val="000000"/>
                </a:solidFill>
                <a:latin typeface="芫荽"/>
              </a:endParaRPr>
            </a:p>
            <a:p>
              <a:pPr algn="ctr">
                <a:lnSpc>
                  <a:spcPts val="2659"/>
                </a:lnSpc>
              </a:pPr>
              <a:endParaRPr lang="en-US" sz="3099" dirty="0">
                <a:solidFill>
                  <a:srgbClr val="000000"/>
                </a:solidFill>
                <a:latin typeface="芫荽"/>
              </a:endParaRPr>
            </a:p>
            <a:p>
              <a:pPr algn="ctr">
                <a:lnSpc>
                  <a:spcPts val="2659"/>
                </a:lnSpc>
              </a:pPr>
              <a:endParaRPr lang="en-US" sz="3099" dirty="0">
                <a:solidFill>
                  <a:srgbClr val="000000"/>
                </a:solidFill>
                <a:latin typeface="芫荽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083616" y="4920265"/>
            <a:ext cx="8055329" cy="1201383"/>
            <a:chOff x="0" y="0"/>
            <a:chExt cx="2323295" cy="346499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2323295" cy="346499"/>
            </a:xfrm>
            <a:custGeom>
              <a:avLst/>
              <a:gdLst/>
              <a:ahLst/>
              <a:cxnLst/>
              <a:rect l="l" t="t" r="r" b="b"/>
              <a:pathLst>
                <a:path w="2323295" h="346499">
                  <a:moveTo>
                    <a:pt x="26911" y="0"/>
                  </a:moveTo>
                  <a:lnTo>
                    <a:pt x="2296384" y="0"/>
                  </a:lnTo>
                  <a:cubicBezTo>
                    <a:pt x="2311246" y="0"/>
                    <a:pt x="2323295" y="12048"/>
                    <a:pt x="2323295" y="26911"/>
                  </a:cubicBezTo>
                  <a:lnTo>
                    <a:pt x="2323295" y="319589"/>
                  </a:lnTo>
                  <a:cubicBezTo>
                    <a:pt x="2323295" y="326726"/>
                    <a:pt x="2320459" y="333571"/>
                    <a:pt x="2315413" y="338618"/>
                  </a:cubicBezTo>
                  <a:cubicBezTo>
                    <a:pt x="2310366" y="343664"/>
                    <a:pt x="2303521" y="346499"/>
                    <a:pt x="2296384" y="346499"/>
                  </a:cubicBezTo>
                  <a:lnTo>
                    <a:pt x="26911" y="346499"/>
                  </a:lnTo>
                  <a:cubicBezTo>
                    <a:pt x="19773" y="346499"/>
                    <a:pt x="12929" y="343664"/>
                    <a:pt x="7882" y="338618"/>
                  </a:cubicBezTo>
                  <a:cubicBezTo>
                    <a:pt x="2835" y="333571"/>
                    <a:pt x="0" y="326726"/>
                    <a:pt x="0" y="319589"/>
                  </a:cubicBezTo>
                  <a:lnTo>
                    <a:pt x="0" y="26911"/>
                  </a:lnTo>
                  <a:cubicBezTo>
                    <a:pt x="0" y="19773"/>
                    <a:pt x="2835" y="12929"/>
                    <a:pt x="7882" y="7882"/>
                  </a:cubicBezTo>
                  <a:cubicBezTo>
                    <a:pt x="12929" y="2835"/>
                    <a:pt x="19773" y="0"/>
                    <a:pt x="26911" y="0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440884" y="4528328"/>
            <a:ext cx="7698062" cy="1230344"/>
            <a:chOff x="0" y="0"/>
            <a:chExt cx="2220253" cy="354852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2220252" cy="354852"/>
            </a:xfrm>
            <a:custGeom>
              <a:avLst/>
              <a:gdLst/>
              <a:ahLst/>
              <a:cxnLst/>
              <a:rect l="l" t="t" r="r" b="b"/>
              <a:pathLst>
                <a:path w="2220252" h="354852">
                  <a:moveTo>
                    <a:pt x="28160" y="0"/>
                  </a:moveTo>
                  <a:lnTo>
                    <a:pt x="2192093" y="0"/>
                  </a:lnTo>
                  <a:cubicBezTo>
                    <a:pt x="2207645" y="0"/>
                    <a:pt x="2220252" y="12607"/>
                    <a:pt x="2220252" y="28160"/>
                  </a:cubicBezTo>
                  <a:lnTo>
                    <a:pt x="2220252" y="326693"/>
                  </a:lnTo>
                  <a:cubicBezTo>
                    <a:pt x="2220252" y="334161"/>
                    <a:pt x="2217286" y="341323"/>
                    <a:pt x="2212005" y="346604"/>
                  </a:cubicBezTo>
                  <a:cubicBezTo>
                    <a:pt x="2206724" y="351885"/>
                    <a:pt x="2199561" y="354852"/>
                    <a:pt x="2192093" y="354852"/>
                  </a:cubicBezTo>
                  <a:lnTo>
                    <a:pt x="28160" y="354852"/>
                  </a:lnTo>
                  <a:cubicBezTo>
                    <a:pt x="20691" y="354852"/>
                    <a:pt x="13529" y="351885"/>
                    <a:pt x="8248" y="346604"/>
                  </a:cubicBezTo>
                  <a:cubicBezTo>
                    <a:pt x="2967" y="341323"/>
                    <a:pt x="0" y="334161"/>
                    <a:pt x="0" y="326693"/>
                  </a:cubicBezTo>
                  <a:lnTo>
                    <a:pt x="0" y="28160"/>
                  </a:lnTo>
                  <a:cubicBezTo>
                    <a:pt x="0" y="20691"/>
                    <a:pt x="2967" y="13529"/>
                    <a:pt x="8248" y="8248"/>
                  </a:cubicBezTo>
                  <a:cubicBezTo>
                    <a:pt x="13529" y="2967"/>
                    <a:pt x="20691" y="0"/>
                    <a:pt x="28160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226818" y="8042437"/>
            <a:ext cx="8055329" cy="1230344"/>
            <a:chOff x="0" y="0"/>
            <a:chExt cx="2323295" cy="354852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323295" cy="354852"/>
            </a:xfrm>
            <a:custGeom>
              <a:avLst/>
              <a:gdLst/>
              <a:ahLst/>
              <a:cxnLst/>
              <a:rect l="l" t="t" r="r" b="b"/>
              <a:pathLst>
                <a:path w="2323295" h="354852">
                  <a:moveTo>
                    <a:pt x="26911" y="0"/>
                  </a:moveTo>
                  <a:lnTo>
                    <a:pt x="2296384" y="0"/>
                  </a:lnTo>
                  <a:cubicBezTo>
                    <a:pt x="2311246" y="0"/>
                    <a:pt x="2323295" y="12048"/>
                    <a:pt x="2323295" y="26911"/>
                  </a:cubicBezTo>
                  <a:lnTo>
                    <a:pt x="2323295" y="327941"/>
                  </a:lnTo>
                  <a:cubicBezTo>
                    <a:pt x="2323295" y="335079"/>
                    <a:pt x="2320459" y="341923"/>
                    <a:pt x="2315413" y="346970"/>
                  </a:cubicBezTo>
                  <a:cubicBezTo>
                    <a:pt x="2310366" y="352017"/>
                    <a:pt x="2303521" y="354852"/>
                    <a:pt x="2296384" y="354852"/>
                  </a:cubicBezTo>
                  <a:lnTo>
                    <a:pt x="26911" y="354852"/>
                  </a:lnTo>
                  <a:cubicBezTo>
                    <a:pt x="19773" y="354852"/>
                    <a:pt x="12929" y="352017"/>
                    <a:pt x="7882" y="346970"/>
                  </a:cubicBezTo>
                  <a:cubicBezTo>
                    <a:pt x="2835" y="341923"/>
                    <a:pt x="0" y="335079"/>
                    <a:pt x="0" y="327941"/>
                  </a:cubicBezTo>
                  <a:lnTo>
                    <a:pt x="0" y="26911"/>
                  </a:lnTo>
                  <a:cubicBezTo>
                    <a:pt x="0" y="19773"/>
                    <a:pt x="2835" y="12929"/>
                    <a:pt x="7882" y="7882"/>
                  </a:cubicBezTo>
                  <a:cubicBezTo>
                    <a:pt x="12929" y="2835"/>
                    <a:pt x="19773" y="0"/>
                    <a:pt x="26911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814265" y="8397501"/>
            <a:ext cx="1016842" cy="889737"/>
            <a:chOff x="0" y="0"/>
            <a:chExt cx="812800" cy="711200"/>
          </a:xfrm>
        </p:grpSpPr>
        <p:sp>
          <p:nvSpPr>
            <p:cNvPr id="88" name="Freeform 88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9989741" y="4739290"/>
            <a:ext cx="1016842" cy="889737"/>
            <a:chOff x="0" y="0"/>
            <a:chExt cx="812800" cy="711200"/>
          </a:xfrm>
        </p:grpSpPr>
        <p:sp>
          <p:nvSpPr>
            <p:cNvPr id="91" name="Freeform 91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9424042" y="7767871"/>
            <a:ext cx="1016842" cy="889737"/>
            <a:chOff x="0" y="0"/>
            <a:chExt cx="812800" cy="711200"/>
          </a:xfrm>
        </p:grpSpPr>
        <p:sp>
          <p:nvSpPr>
            <p:cNvPr id="94" name="Freeform 94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1EF42"/>
            </a:solidFill>
            <a:ln w="76200">
              <a:solidFill>
                <a:srgbClr val="242425"/>
              </a:solidFill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6" name="Freeform 96"/>
          <p:cNvSpPr/>
          <p:nvPr/>
        </p:nvSpPr>
        <p:spPr>
          <a:xfrm>
            <a:off x="15011646" y="1834498"/>
            <a:ext cx="2652169" cy="2382130"/>
          </a:xfrm>
          <a:custGeom>
            <a:avLst/>
            <a:gdLst/>
            <a:ahLst/>
            <a:cxnLst/>
            <a:rect l="l" t="t" r="r" b="b"/>
            <a:pathLst>
              <a:path w="2652169" h="2382130">
                <a:moveTo>
                  <a:pt x="0" y="0"/>
                </a:moveTo>
                <a:lnTo>
                  <a:pt x="2652169" y="0"/>
                </a:lnTo>
                <a:lnTo>
                  <a:pt x="2652169" y="2382130"/>
                </a:lnTo>
                <a:lnTo>
                  <a:pt x="0" y="23821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97" name="TextBox 97"/>
          <p:cNvSpPr txBox="1"/>
          <p:nvPr/>
        </p:nvSpPr>
        <p:spPr>
          <a:xfrm>
            <a:off x="2387326" y="4331275"/>
            <a:ext cx="7602415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0"/>
              </a:lnSpc>
            </a:pPr>
            <a:r>
              <a:rPr lang="en-US" sz="3100" dirty="0" err="1" smtClean="0">
                <a:solidFill>
                  <a:srgbClr val="242425"/>
                </a:solidFill>
                <a:latin typeface="芫荽"/>
              </a:rPr>
              <a:t>政府</a:t>
            </a:r>
            <a:r>
              <a:rPr lang="en-US" sz="3100" dirty="0">
                <a:solidFill>
                  <a:srgbClr val="242425"/>
                </a:solidFill>
                <a:latin typeface="芫荽"/>
              </a:rPr>
              <a:t>--</a:t>
            </a:r>
            <a:r>
              <a:rPr lang="en-US" sz="3100" dirty="0" err="1">
                <a:solidFill>
                  <a:srgbClr val="242425"/>
                </a:solidFill>
                <a:latin typeface="芫荽"/>
              </a:rPr>
              <a:t>落實補助</a:t>
            </a:r>
            <a:r>
              <a:rPr lang="en-US" sz="3100" dirty="0" err="1" smtClean="0">
                <a:solidFill>
                  <a:srgbClr val="242425"/>
                </a:solidFill>
                <a:latin typeface="芫荽"/>
              </a:rPr>
              <a:t>，學期外可以有專案津貼</a:t>
            </a:r>
            <a:endParaRPr lang="en-US" sz="3100" dirty="0">
              <a:solidFill>
                <a:srgbClr val="242425"/>
              </a:solidFill>
              <a:latin typeface="芫荽"/>
            </a:endParaRPr>
          </a:p>
          <a:p>
            <a:pPr>
              <a:lnSpc>
                <a:spcPts val="3100"/>
              </a:lnSpc>
            </a:pPr>
            <a:endParaRPr lang="en-US" sz="3100" dirty="0">
              <a:solidFill>
                <a:srgbClr val="242425"/>
              </a:solidFill>
              <a:latin typeface="芫荽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1745830" y="6337855"/>
            <a:ext cx="7895223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00"/>
              </a:lnSpc>
            </a:pPr>
            <a:r>
              <a:rPr lang="en-US" sz="3100" dirty="0" err="1" smtClean="0">
                <a:solidFill>
                  <a:srgbClr val="242425"/>
                </a:solidFill>
                <a:latin typeface="芫荽"/>
              </a:rPr>
              <a:t>政府</a:t>
            </a:r>
            <a:r>
              <a:rPr lang="en-US" sz="3100" dirty="0" smtClean="0">
                <a:solidFill>
                  <a:srgbClr val="242425"/>
                </a:solidFill>
                <a:latin typeface="芫荽"/>
              </a:rPr>
              <a:t>—</a:t>
            </a:r>
            <a:r>
              <a:rPr lang="en-US" sz="3100" dirty="0" err="1" smtClean="0">
                <a:solidFill>
                  <a:srgbClr val="242425"/>
                </a:solidFill>
                <a:latin typeface="芫荽"/>
              </a:rPr>
              <a:t>學生受教選擇權</a:t>
            </a:r>
            <a:r>
              <a:rPr lang="en-US" sz="3100" dirty="0" err="1">
                <a:solidFill>
                  <a:srgbClr val="242425"/>
                </a:solidFill>
                <a:latin typeface="芫荽"/>
              </a:rPr>
              <a:t>、學籍登記更完善</a:t>
            </a:r>
            <a:endParaRPr lang="en-US" sz="3100" dirty="0">
              <a:solidFill>
                <a:srgbClr val="242425"/>
              </a:solidFill>
              <a:latin typeface="芫荽"/>
            </a:endParaRPr>
          </a:p>
        </p:txBody>
      </p:sp>
      <p:sp>
        <p:nvSpPr>
          <p:cNvPr id="99" name="TextBox 99"/>
          <p:cNvSpPr txBox="1"/>
          <p:nvPr/>
        </p:nvSpPr>
        <p:spPr>
          <a:xfrm>
            <a:off x="1995113" y="1983653"/>
            <a:ext cx="7795456" cy="90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12"/>
              </a:lnSpc>
            </a:pPr>
            <a:r>
              <a:rPr lang="en-US" sz="6812">
                <a:solidFill>
                  <a:srgbClr val="242425"/>
                </a:solidFill>
                <a:ea typeface="Courier Prime"/>
              </a:rPr>
              <a:t>每個人都可以更友善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0589938" y="5039689"/>
            <a:ext cx="7698062" cy="49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 err="1" smtClean="0">
                <a:solidFill>
                  <a:srgbClr val="242425"/>
                </a:solidFill>
                <a:latin typeface="芫荽"/>
              </a:rPr>
              <a:t>社區</a:t>
            </a:r>
            <a:r>
              <a:rPr lang="en-US" sz="3199" dirty="0">
                <a:solidFill>
                  <a:srgbClr val="242425"/>
                </a:solidFill>
                <a:latin typeface="芫荽"/>
              </a:rPr>
              <a:t>—</a:t>
            </a:r>
            <a:r>
              <a:rPr lang="en-US" sz="3199" dirty="0" err="1">
                <a:solidFill>
                  <a:srgbClr val="242425"/>
                </a:solidFill>
                <a:latin typeface="芫荽"/>
              </a:rPr>
              <a:t>接納</a:t>
            </a:r>
            <a:endParaRPr lang="en-US" sz="3199" dirty="0">
              <a:solidFill>
                <a:srgbClr val="242425"/>
              </a:solidFill>
              <a:latin typeface="芫荽"/>
            </a:endParaRPr>
          </a:p>
        </p:txBody>
      </p:sp>
      <p:sp>
        <p:nvSpPr>
          <p:cNvPr id="101" name="TextBox 101"/>
          <p:cNvSpPr txBox="1"/>
          <p:nvPr/>
        </p:nvSpPr>
        <p:spPr>
          <a:xfrm>
            <a:off x="1322686" y="8506192"/>
            <a:ext cx="8055329" cy="10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 err="1" smtClean="0">
                <a:solidFill>
                  <a:srgbClr val="242425"/>
                </a:solidFill>
                <a:latin typeface="芫荽"/>
              </a:rPr>
              <a:t>學校</a:t>
            </a:r>
            <a:r>
              <a:rPr lang="en-US" sz="3099" dirty="0">
                <a:solidFill>
                  <a:srgbClr val="242425"/>
                </a:solidFill>
                <a:latin typeface="芫荽"/>
              </a:rPr>
              <a:t>—</a:t>
            </a:r>
            <a:r>
              <a:rPr lang="en-US" sz="3099" dirty="0" err="1">
                <a:solidFill>
                  <a:srgbClr val="242425"/>
                </a:solidFill>
                <a:latin typeface="芫荽"/>
              </a:rPr>
              <a:t>更友善溝通、去標籤化</a:t>
            </a:r>
            <a:endParaRPr lang="en-US" sz="3099" dirty="0">
              <a:solidFill>
                <a:srgbClr val="242425"/>
              </a:solidFill>
              <a:latin typeface="芫荽"/>
            </a:endParaRPr>
          </a:p>
          <a:p>
            <a:pPr algn="ctr">
              <a:lnSpc>
                <a:spcPts val="4339"/>
              </a:lnSpc>
              <a:spcBef>
                <a:spcPct val="0"/>
              </a:spcBef>
            </a:pPr>
            <a:endParaRPr lang="en-US" sz="3099" dirty="0">
              <a:solidFill>
                <a:srgbClr val="242425"/>
              </a:solidFill>
              <a:latin typeface="芫荽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F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7544" y="-1393571"/>
            <a:ext cx="24703087" cy="12398368"/>
            <a:chOff x="0" y="0"/>
            <a:chExt cx="32937450" cy="16531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31157" cy="16531157"/>
            </a:xfrm>
            <a:custGeom>
              <a:avLst/>
              <a:gdLst/>
              <a:ahLst/>
              <a:cxnLst/>
              <a:rect l="l" t="t" r="r" b="b"/>
              <a:pathLst>
                <a:path w="16531157" h="16531157">
                  <a:moveTo>
                    <a:pt x="0" y="0"/>
                  </a:moveTo>
                  <a:lnTo>
                    <a:pt x="16531157" y="0"/>
                  </a:lnTo>
                  <a:lnTo>
                    <a:pt x="16531157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531157" y="0"/>
              <a:ext cx="16406292" cy="16531157"/>
            </a:xfrm>
            <a:custGeom>
              <a:avLst/>
              <a:gdLst/>
              <a:ahLst/>
              <a:cxnLst/>
              <a:rect l="l" t="t" r="r" b="b"/>
              <a:pathLst>
                <a:path w="16406292" h="16531157">
                  <a:moveTo>
                    <a:pt x="0" y="0"/>
                  </a:moveTo>
                  <a:lnTo>
                    <a:pt x="16406293" y="0"/>
                  </a:lnTo>
                  <a:lnTo>
                    <a:pt x="16406293" y="16531157"/>
                  </a:lnTo>
                  <a:lnTo>
                    <a:pt x="0" y="16531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9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76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7501283" y="484053"/>
            <a:ext cx="2989683" cy="1608993"/>
          </a:xfrm>
          <a:custGeom>
            <a:avLst/>
            <a:gdLst/>
            <a:ahLst/>
            <a:cxnLst/>
            <a:rect l="l" t="t" r="r" b="b"/>
            <a:pathLst>
              <a:path w="2989683" h="1608993">
                <a:moveTo>
                  <a:pt x="0" y="0"/>
                </a:moveTo>
                <a:lnTo>
                  <a:pt x="2989683" y="0"/>
                </a:lnTo>
                <a:lnTo>
                  <a:pt x="2989683" y="1608994"/>
                </a:lnTo>
                <a:lnTo>
                  <a:pt x="0" y="16089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002327" y="3308088"/>
            <a:ext cx="10708920" cy="4269409"/>
            <a:chOff x="0" y="0"/>
            <a:chExt cx="2516684" cy="10033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16684" cy="1003346"/>
            </a:xfrm>
            <a:custGeom>
              <a:avLst/>
              <a:gdLst/>
              <a:ahLst/>
              <a:cxnLst/>
              <a:rect l="l" t="t" r="r" b="b"/>
              <a:pathLst>
                <a:path w="2516684" h="1003346">
                  <a:moveTo>
                    <a:pt x="0" y="0"/>
                  </a:moveTo>
                  <a:lnTo>
                    <a:pt x="2516684" y="0"/>
                  </a:lnTo>
                  <a:lnTo>
                    <a:pt x="2516684" y="1003346"/>
                  </a:lnTo>
                  <a:lnTo>
                    <a:pt x="0" y="1003346"/>
                  </a:lnTo>
                  <a:close/>
                </a:path>
              </a:pathLst>
            </a:custGeom>
            <a:solidFill>
              <a:srgbClr val="E0FFA9"/>
            </a:solidFill>
            <a:ln w="76200">
              <a:solidFill>
                <a:srgbClr val="242425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76753" y="3962240"/>
            <a:ext cx="10838742" cy="3351141"/>
            <a:chOff x="0" y="0"/>
            <a:chExt cx="2547194" cy="7875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47194" cy="787546"/>
            </a:xfrm>
            <a:custGeom>
              <a:avLst/>
              <a:gdLst/>
              <a:ahLst/>
              <a:cxnLst/>
              <a:rect l="l" t="t" r="r" b="b"/>
              <a:pathLst>
                <a:path w="2547194" h="787546">
                  <a:moveTo>
                    <a:pt x="0" y="0"/>
                  </a:moveTo>
                  <a:lnTo>
                    <a:pt x="2547194" y="0"/>
                  </a:lnTo>
                  <a:lnTo>
                    <a:pt x="2547194" y="787546"/>
                  </a:lnTo>
                  <a:lnTo>
                    <a:pt x="0" y="787546"/>
                  </a:ln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76753" y="3239542"/>
            <a:ext cx="10838742" cy="920460"/>
            <a:chOff x="0" y="0"/>
            <a:chExt cx="2547194" cy="2163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47194" cy="216316"/>
            </a:xfrm>
            <a:custGeom>
              <a:avLst/>
              <a:gdLst/>
              <a:ahLst/>
              <a:cxnLst/>
              <a:rect l="l" t="t" r="r" b="b"/>
              <a:pathLst>
                <a:path w="2547194" h="216316">
                  <a:moveTo>
                    <a:pt x="0" y="0"/>
                  </a:moveTo>
                  <a:lnTo>
                    <a:pt x="2547194" y="0"/>
                  </a:lnTo>
                  <a:lnTo>
                    <a:pt x="2547194" y="216316"/>
                  </a:lnTo>
                  <a:lnTo>
                    <a:pt x="0" y="216316"/>
                  </a:lnTo>
                  <a:close/>
                </a:path>
              </a:pathLst>
            </a:custGeom>
            <a:solidFill>
              <a:srgbClr val="F58235"/>
            </a:solidFill>
            <a:ln w="66675">
              <a:solidFill>
                <a:srgbClr val="242425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524151" y="3384260"/>
            <a:ext cx="682571" cy="631025"/>
            <a:chOff x="0" y="0"/>
            <a:chExt cx="160410" cy="1482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0410" cy="148296"/>
            </a:xfrm>
            <a:custGeom>
              <a:avLst/>
              <a:gdLst/>
              <a:ahLst/>
              <a:cxnLst/>
              <a:rect l="l" t="t" r="r" b="b"/>
              <a:pathLst>
                <a:path w="160410" h="148296">
                  <a:moveTo>
                    <a:pt x="0" y="0"/>
                  </a:moveTo>
                  <a:lnTo>
                    <a:pt x="160410" y="0"/>
                  </a:lnTo>
                  <a:lnTo>
                    <a:pt x="160410" y="148296"/>
                  </a:lnTo>
                  <a:lnTo>
                    <a:pt x="0" y="148296"/>
                  </a:ln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242425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685972" y="3526181"/>
            <a:ext cx="358929" cy="347182"/>
          </a:xfrm>
          <a:custGeom>
            <a:avLst/>
            <a:gdLst/>
            <a:ahLst/>
            <a:cxnLst/>
            <a:rect l="l" t="t" r="r" b="b"/>
            <a:pathLst>
              <a:path w="358929" h="347182">
                <a:moveTo>
                  <a:pt x="0" y="0"/>
                </a:moveTo>
                <a:lnTo>
                  <a:pt x="358929" y="0"/>
                </a:lnTo>
                <a:lnTo>
                  <a:pt x="358929" y="347182"/>
                </a:lnTo>
                <a:lnTo>
                  <a:pt x="0" y="347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4055646" y="3772889"/>
            <a:ext cx="289264" cy="64848"/>
            <a:chOff x="0" y="0"/>
            <a:chExt cx="67979" cy="152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7979" cy="15240"/>
            </a:xfrm>
            <a:custGeom>
              <a:avLst/>
              <a:gdLst/>
              <a:ahLst/>
              <a:cxnLst/>
              <a:rect l="l" t="t" r="r" b="b"/>
              <a:pathLst>
                <a:path w="67979" h="15240">
                  <a:moveTo>
                    <a:pt x="7620" y="0"/>
                  </a:moveTo>
                  <a:lnTo>
                    <a:pt x="60360" y="0"/>
                  </a:lnTo>
                  <a:cubicBezTo>
                    <a:pt x="64568" y="0"/>
                    <a:pt x="67979" y="3412"/>
                    <a:pt x="67979" y="7620"/>
                  </a:cubicBezTo>
                  <a:lnTo>
                    <a:pt x="67979" y="7620"/>
                  </a:lnTo>
                  <a:cubicBezTo>
                    <a:pt x="67979" y="11828"/>
                    <a:pt x="64568" y="15240"/>
                    <a:pt x="60360" y="15240"/>
                  </a:cubicBezTo>
                  <a:lnTo>
                    <a:pt x="7620" y="15240"/>
                  </a:lnTo>
                  <a:cubicBezTo>
                    <a:pt x="3412" y="15240"/>
                    <a:pt x="0" y="11828"/>
                    <a:pt x="0" y="7620"/>
                  </a:cubicBezTo>
                  <a:lnTo>
                    <a:pt x="0" y="7620"/>
                  </a:lnTo>
                  <a:cubicBezTo>
                    <a:pt x="0" y="3412"/>
                    <a:pt x="3412" y="0"/>
                    <a:pt x="7620" y="0"/>
                  </a:cubicBezTo>
                  <a:close/>
                </a:path>
              </a:pathLst>
            </a:custGeom>
            <a:solidFill>
              <a:srgbClr val="24242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055646" y="3667348"/>
            <a:ext cx="289264" cy="64848"/>
            <a:chOff x="0" y="0"/>
            <a:chExt cx="67979" cy="152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7979" cy="15240"/>
            </a:xfrm>
            <a:custGeom>
              <a:avLst/>
              <a:gdLst/>
              <a:ahLst/>
              <a:cxnLst/>
              <a:rect l="l" t="t" r="r" b="b"/>
              <a:pathLst>
                <a:path w="67979" h="15240">
                  <a:moveTo>
                    <a:pt x="7620" y="0"/>
                  </a:moveTo>
                  <a:lnTo>
                    <a:pt x="60360" y="0"/>
                  </a:lnTo>
                  <a:cubicBezTo>
                    <a:pt x="64568" y="0"/>
                    <a:pt x="67979" y="3412"/>
                    <a:pt x="67979" y="7620"/>
                  </a:cubicBezTo>
                  <a:lnTo>
                    <a:pt x="67979" y="7620"/>
                  </a:lnTo>
                  <a:cubicBezTo>
                    <a:pt x="67979" y="11828"/>
                    <a:pt x="64568" y="15240"/>
                    <a:pt x="60360" y="15240"/>
                  </a:cubicBezTo>
                  <a:lnTo>
                    <a:pt x="7620" y="15240"/>
                  </a:lnTo>
                  <a:cubicBezTo>
                    <a:pt x="3412" y="15240"/>
                    <a:pt x="0" y="11828"/>
                    <a:pt x="0" y="7620"/>
                  </a:cubicBezTo>
                  <a:lnTo>
                    <a:pt x="0" y="7620"/>
                  </a:lnTo>
                  <a:cubicBezTo>
                    <a:pt x="0" y="3412"/>
                    <a:pt x="3412" y="0"/>
                    <a:pt x="7620" y="0"/>
                  </a:cubicBezTo>
                  <a:close/>
                </a:path>
              </a:pathLst>
            </a:custGeom>
            <a:solidFill>
              <a:srgbClr val="24242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055646" y="3559801"/>
            <a:ext cx="289264" cy="64848"/>
            <a:chOff x="0" y="0"/>
            <a:chExt cx="67979" cy="152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7979" cy="15240"/>
            </a:xfrm>
            <a:custGeom>
              <a:avLst/>
              <a:gdLst/>
              <a:ahLst/>
              <a:cxnLst/>
              <a:rect l="l" t="t" r="r" b="b"/>
              <a:pathLst>
                <a:path w="67979" h="15240">
                  <a:moveTo>
                    <a:pt x="7620" y="0"/>
                  </a:moveTo>
                  <a:lnTo>
                    <a:pt x="60360" y="0"/>
                  </a:lnTo>
                  <a:cubicBezTo>
                    <a:pt x="64568" y="0"/>
                    <a:pt x="67979" y="3412"/>
                    <a:pt x="67979" y="7620"/>
                  </a:cubicBezTo>
                  <a:lnTo>
                    <a:pt x="67979" y="7620"/>
                  </a:lnTo>
                  <a:cubicBezTo>
                    <a:pt x="67979" y="11828"/>
                    <a:pt x="64568" y="15240"/>
                    <a:pt x="60360" y="15240"/>
                  </a:cubicBezTo>
                  <a:lnTo>
                    <a:pt x="7620" y="15240"/>
                  </a:lnTo>
                  <a:cubicBezTo>
                    <a:pt x="3412" y="15240"/>
                    <a:pt x="0" y="11828"/>
                    <a:pt x="0" y="7620"/>
                  </a:cubicBezTo>
                  <a:lnTo>
                    <a:pt x="0" y="7620"/>
                  </a:lnTo>
                  <a:cubicBezTo>
                    <a:pt x="0" y="3412"/>
                    <a:pt x="3412" y="0"/>
                    <a:pt x="7620" y="0"/>
                  </a:cubicBezTo>
                  <a:close/>
                </a:path>
              </a:pathLst>
            </a:custGeom>
            <a:solidFill>
              <a:srgbClr val="24242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4383" tIns="44383" rIns="44383" bIns="443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798494" y="5082528"/>
            <a:ext cx="8725657" cy="128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7"/>
              </a:lnSpc>
            </a:pPr>
            <a:r>
              <a:rPr lang="en-US" sz="9597">
                <a:solidFill>
                  <a:srgbClr val="242425"/>
                </a:solidFill>
                <a:latin typeface="Courier Prime Bold"/>
              </a:rPr>
              <a:t>THANK YOU</a:t>
            </a:r>
          </a:p>
        </p:txBody>
      </p:sp>
      <p:sp>
        <p:nvSpPr>
          <p:cNvPr id="29" name="Freeform 29"/>
          <p:cNvSpPr/>
          <p:nvPr/>
        </p:nvSpPr>
        <p:spPr>
          <a:xfrm>
            <a:off x="-1516870" y="1215798"/>
            <a:ext cx="2945594" cy="1612044"/>
          </a:xfrm>
          <a:custGeom>
            <a:avLst/>
            <a:gdLst/>
            <a:ahLst/>
            <a:cxnLst/>
            <a:rect l="l" t="t" r="r" b="b"/>
            <a:pathLst>
              <a:path w="2945594" h="1612044">
                <a:moveTo>
                  <a:pt x="0" y="0"/>
                </a:moveTo>
                <a:lnTo>
                  <a:pt x="2945594" y="0"/>
                </a:lnTo>
                <a:lnTo>
                  <a:pt x="2945594" y="1612043"/>
                </a:lnTo>
                <a:lnTo>
                  <a:pt x="0" y="161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6549017" y="8013359"/>
            <a:ext cx="2945594" cy="1612044"/>
          </a:xfrm>
          <a:custGeom>
            <a:avLst/>
            <a:gdLst/>
            <a:ahLst/>
            <a:cxnLst/>
            <a:rect l="l" t="t" r="r" b="b"/>
            <a:pathLst>
              <a:path w="2945594" h="1612044">
                <a:moveTo>
                  <a:pt x="0" y="0"/>
                </a:moveTo>
                <a:lnTo>
                  <a:pt x="2945594" y="0"/>
                </a:lnTo>
                <a:lnTo>
                  <a:pt x="2945594" y="1612044"/>
                </a:lnTo>
                <a:lnTo>
                  <a:pt x="0" y="161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834951" y="-1393571"/>
            <a:ext cx="3659660" cy="3755248"/>
            <a:chOff x="0" y="0"/>
            <a:chExt cx="4879547" cy="500699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879547" cy="5006998"/>
            </a:xfrm>
            <a:custGeom>
              <a:avLst/>
              <a:gdLst/>
              <a:ahLst/>
              <a:cxnLst/>
              <a:rect l="l" t="t" r="r" b="b"/>
              <a:pathLst>
                <a:path w="4879547" h="5006998">
                  <a:moveTo>
                    <a:pt x="0" y="0"/>
                  </a:moveTo>
                  <a:lnTo>
                    <a:pt x="4879547" y="0"/>
                  </a:lnTo>
                  <a:lnTo>
                    <a:pt x="4879547" y="5006998"/>
                  </a:lnTo>
                  <a:lnTo>
                    <a:pt x="0" y="5006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92793" y="95217"/>
              <a:ext cx="4693961" cy="4816564"/>
            </a:xfrm>
            <a:custGeom>
              <a:avLst/>
              <a:gdLst/>
              <a:ahLst/>
              <a:cxnLst/>
              <a:rect l="l" t="t" r="r" b="b"/>
              <a:pathLst>
                <a:path w="4693961" h="4816564">
                  <a:moveTo>
                    <a:pt x="0" y="0"/>
                  </a:moveTo>
                  <a:lnTo>
                    <a:pt x="4693961" y="0"/>
                  </a:lnTo>
                  <a:lnTo>
                    <a:pt x="4693961" y="4816564"/>
                  </a:lnTo>
                  <a:lnTo>
                    <a:pt x="0" y="4816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-1516870" y="7747778"/>
            <a:ext cx="3659660" cy="3755248"/>
            <a:chOff x="0" y="0"/>
            <a:chExt cx="4879547" cy="500699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879547" cy="5006998"/>
            </a:xfrm>
            <a:custGeom>
              <a:avLst/>
              <a:gdLst/>
              <a:ahLst/>
              <a:cxnLst/>
              <a:rect l="l" t="t" r="r" b="b"/>
              <a:pathLst>
                <a:path w="4879547" h="5006998">
                  <a:moveTo>
                    <a:pt x="0" y="0"/>
                  </a:moveTo>
                  <a:lnTo>
                    <a:pt x="4879547" y="0"/>
                  </a:lnTo>
                  <a:lnTo>
                    <a:pt x="4879547" y="5006998"/>
                  </a:lnTo>
                  <a:lnTo>
                    <a:pt x="0" y="5006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92793" y="95217"/>
              <a:ext cx="4693961" cy="4816564"/>
            </a:xfrm>
            <a:custGeom>
              <a:avLst/>
              <a:gdLst/>
              <a:ahLst/>
              <a:cxnLst/>
              <a:rect l="l" t="t" r="r" b="b"/>
              <a:pathLst>
                <a:path w="4693961" h="4816564">
                  <a:moveTo>
                    <a:pt x="0" y="0"/>
                  </a:moveTo>
                  <a:lnTo>
                    <a:pt x="4693961" y="0"/>
                  </a:lnTo>
                  <a:lnTo>
                    <a:pt x="4693961" y="4816564"/>
                  </a:lnTo>
                  <a:lnTo>
                    <a:pt x="0" y="4816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>
            <a:off x="12404480" y="6949685"/>
            <a:ext cx="717500" cy="627812"/>
            <a:chOff x="0" y="0"/>
            <a:chExt cx="812800" cy="711200"/>
          </a:xfrm>
        </p:grpSpPr>
        <p:sp>
          <p:nvSpPr>
            <p:cNvPr id="38" name="Freeform 38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8DF8"/>
            </a:solidFill>
            <a:ln w="76200">
              <a:solidFill>
                <a:srgbClr val="242425"/>
              </a:solidFill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327401" y="6949685"/>
            <a:ext cx="717500" cy="627812"/>
            <a:chOff x="0" y="0"/>
            <a:chExt cx="812800" cy="711200"/>
          </a:xfrm>
        </p:grpSpPr>
        <p:sp>
          <p:nvSpPr>
            <p:cNvPr id="41" name="Freeform 41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1486560" y="6949685"/>
            <a:ext cx="717500" cy="627812"/>
            <a:chOff x="0" y="0"/>
            <a:chExt cx="812800" cy="711200"/>
          </a:xfrm>
        </p:grpSpPr>
        <p:sp>
          <p:nvSpPr>
            <p:cNvPr id="44" name="Freeform 44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242425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693140" y="4396560"/>
            <a:ext cx="2306376" cy="1241250"/>
          </a:xfrm>
          <a:custGeom>
            <a:avLst/>
            <a:gdLst/>
            <a:ahLst/>
            <a:cxnLst/>
            <a:rect l="l" t="t" r="r" b="b"/>
            <a:pathLst>
              <a:path w="2306376" h="1241250">
                <a:moveTo>
                  <a:pt x="0" y="0"/>
                </a:moveTo>
                <a:lnTo>
                  <a:pt x="2306376" y="0"/>
                </a:lnTo>
                <a:lnTo>
                  <a:pt x="2306376" y="1241250"/>
                </a:lnTo>
                <a:lnTo>
                  <a:pt x="0" y="1241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5334487" y="8013359"/>
            <a:ext cx="3442426" cy="1852651"/>
          </a:xfrm>
          <a:custGeom>
            <a:avLst/>
            <a:gdLst/>
            <a:ahLst/>
            <a:cxnLst/>
            <a:rect l="l" t="t" r="r" b="b"/>
            <a:pathLst>
              <a:path w="3442426" h="1852651">
                <a:moveTo>
                  <a:pt x="0" y="0"/>
                </a:moveTo>
                <a:lnTo>
                  <a:pt x="3442426" y="0"/>
                </a:lnTo>
                <a:lnTo>
                  <a:pt x="3442426" y="1852651"/>
                </a:lnTo>
                <a:lnTo>
                  <a:pt x="0" y="1852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5549743" y="4805613"/>
            <a:ext cx="1998549" cy="1075583"/>
          </a:xfrm>
          <a:custGeom>
            <a:avLst/>
            <a:gdLst/>
            <a:ahLst/>
            <a:cxnLst/>
            <a:rect l="l" t="t" r="r" b="b"/>
            <a:pathLst>
              <a:path w="1998549" h="1075583">
                <a:moveTo>
                  <a:pt x="0" y="0"/>
                </a:moveTo>
                <a:lnTo>
                  <a:pt x="1998548" y="0"/>
                </a:lnTo>
                <a:lnTo>
                  <a:pt x="1998548" y="1075583"/>
                </a:lnTo>
                <a:lnTo>
                  <a:pt x="0" y="1075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82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Arial</vt:lpstr>
      <vt:lpstr>新細明體</vt:lpstr>
      <vt:lpstr>Courier Prime</vt:lpstr>
      <vt:lpstr>Canva Sans</vt:lpstr>
      <vt:lpstr>芫荽</vt:lpstr>
      <vt:lpstr>Courier Prime Bold</vt:lpstr>
      <vt:lpstr>Calibri</vt:lpstr>
      <vt:lpstr>杨任东竹石体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拒學生家長的恐懼</dc:title>
  <cp:lastModifiedBy>Administrator</cp:lastModifiedBy>
  <cp:revision>4</cp:revision>
  <dcterms:created xsi:type="dcterms:W3CDTF">2006-08-16T00:00:00Z</dcterms:created>
  <dcterms:modified xsi:type="dcterms:W3CDTF">2023-07-27T11:08:26Z</dcterms:modified>
  <dc:identifier>DAFp0cAdACk</dc:identifier>
</cp:coreProperties>
</file>