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64" r:id="rId3"/>
    <p:sldId id="263" r:id="rId4"/>
    <p:sldId id="265" r:id="rId5"/>
    <p:sldId id="266" r:id="rId6"/>
    <p:sldId id="256" r:id="rId7"/>
    <p:sldId id="257" r:id="rId8"/>
    <p:sldId id="259" r:id="rId9"/>
    <p:sldId id="258" r:id="rId10"/>
    <p:sldId id="260" r:id="rId11"/>
    <p:sldId id="267" r:id="rId12"/>
    <p:sldId id="268" r:id="rId13"/>
    <p:sldId id="261" r:id="rId14"/>
  </p:sldIdLst>
  <p:sldSz cx="12192000" cy="6858000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4" d="100"/>
          <a:sy n="104" d="100"/>
        </p:scale>
        <p:origin x="15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B058-D23D-4CA7-B7D7-94E227EF07B4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54AFB-9D94-42A2-AFE8-0BA3325FD0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4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未來可能是國中</a:t>
            </a:r>
            <a:r>
              <a:rPr lang="en-US" altLang="zh-TW" dirty="0"/>
              <a:t>~</a:t>
            </a:r>
            <a:r>
              <a:rPr lang="zh-TW" altLang="en-US" dirty="0"/>
              <a:t>大學生要面對，如何事先做準備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03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改變黃埔精神大陸軍思想</a:t>
            </a:r>
            <a:endParaRPr lang="en-US" altLang="zh-TW" dirty="0"/>
          </a:p>
          <a:p>
            <a:r>
              <a:rPr lang="zh-TW" altLang="en-US" dirty="0"/>
              <a:t>重視人權，扎實訓練，授權基層應變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54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平常多失敗，戰時少失血；平常都 </a:t>
            </a:r>
            <a:r>
              <a:rPr lang="en-US" altLang="zh-TW" dirty="0"/>
              <a:t>100 </a:t>
            </a:r>
            <a:r>
              <a:rPr lang="zh-TW" altLang="en-US" dirty="0"/>
              <a:t>分，戰時考題變化，全都不會了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259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做真的訓練，做真的民防，不要刺刀術踢正步表演閱兵。</a:t>
            </a:r>
            <a:endParaRPr lang="en-US" altLang="zh-TW" dirty="0"/>
          </a:p>
          <a:p>
            <a:r>
              <a:rPr lang="zh-TW" altLang="en-US"/>
              <a:t>給國軍確實的訓練，好的裝備，狀況應變，尊重人權與意見，徹底發揮戰力。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8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思則有備，有備無患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99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以色列，瑞士，泰國</a:t>
            </a:r>
            <a:r>
              <a:rPr lang="en-US" altLang="zh-TW" dirty="0"/>
              <a:t>… </a:t>
            </a:r>
            <a:r>
              <a:rPr lang="zh-TW" altLang="en-US" dirty="0"/>
              <a:t>都可以合法持有槍枝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百無一用是書生，全民國防教育的內容可以考試，實際幫助很少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19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國防是全民的事情，子彈沒有分男女，飛彈沒有長眼睛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46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無知引發恐懼，認知戰就是利用民眾的無知與恐懼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04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國軍入伍都趴姿太落伍，美軍反而是很專精的狙擊手才趴姿射擊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0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國軍義務役受訓幾十發，聽說要提升到 </a:t>
            </a:r>
            <a:r>
              <a:rPr lang="en-US" altLang="zh-TW" dirty="0"/>
              <a:t>1000 </a:t>
            </a:r>
            <a:r>
              <a:rPr lang="zh-TW" altLang="en-US" dirty="0"/>
              <a:t>發</a:t>
            </a:r>
            <a:endParaRPr lang="en-US" altLang="zh-TW" dirty="0"/>
          </a:p>
          <a:p>
            <a:r>
              <a:rPr lang="zh-TW" altLang="en-US" dirty="0"/>
              <a:t>志願役 </a:t>
            </a:r>
            <a:r>
              <a:rPr lang="en-US" altLang="zh-TW" dirty="0"/>
              <a:t>200 </a:t>
            </a:r>
            <a:r>
              <a:rPr lang="zh-TW" altLang="en-US" dirty="0"/>
              <a:t>發 </a:t>
            </a:r>
            <a:r>
              <a:rPr lang="en-US" altLang="zh-TW" dirty="0"/>
              <a:t>/</a:t>
            </a:r>
            <a:r>
              <a:rPr lang="zh-TW" altLang="en-US" dirty="0"/>
              <a:t> 月</a:t>
            </a:r>
            <a:endParaRPr lang="en-US" altLang="zh-TW" dirty="0"/>
          </a:p>
          <a:p>
            <a:r>
              <a:rPr lang="zh-TW" altLang="en-US" dirty="0"/>
              <a:t>美軍新訓 </a:t>
            </a:r>
            <a:r>
              <a:rPr lang="en-US" altLang="zh-TW" dirty="0"/>
              <a:t>2000 </a:t>
            </a:r>
            <a:r>
              <a:rPr lang="zh-TW" altLang="en-US" dirty="0"/>
              <a:t>發</a:t>
            </a:r>
            <a:endParaRPr lang="en-US" altLang="zh-TW" dirty="0"/>
          </a:p>
          <a:p>
            <a:r>
              <a:rPr lang="zh-TW" altLang="en-US" dirty="0"/>
              <a:t>學校教育半年 </a:t>
            </a:r>
            <a:r>
              <a:rPr lang="en-US" altLang="zh-TW" dirty="0"/>
              <a:t>5000 </a:t>
            </a:r>
            <a:r>
              <a:rPr lang="zh-TW" altLang="en-US" dirty="0"/>
              <a:t>發，密集訓練兩天 </a:t>
            </a:r>
            <a:r>
              <a:rPr lang="en-US" altLang="zh-TW" dirty="0"/>
              <a:t>1000 </a:t>
            </a:r>
            <a:r>
              <a:rPr lang="zh-TW" altLang="en-US" dirty="0"/>
              <a:t>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28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工欲善其事，必先利其器。</a:t>
            </a:r>
            <a:endParaRPr lang="en-US" altLang="zh-TW" dirty="0"/>
          </a:p>
          <a:p>
            <a:r>
              <a:rPr lang="zh-TW" altLang="en-US" dirty="0"/>
              <a:t>國軍武器規格都一樣，使用起來還是有差別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54AFB-9D94-42A2-AFE8-0BA3325FD04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66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AFE45-C9A4-414B-A3B4-221B8B06C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5DBA236-298E-4131-B162-576C515D9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1FA002-A532-40F9-B4B0-AC45509C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D29E723-D5AC-4E5F-A8C2-CBA77D0E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20BA39-6C9D-449E-89FD-0833D3CF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06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A3555A-A5D3-4B18-8C58-B7EE195C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4D67E9-B89C-454E-9D5A-6FD2C8D4D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A19DE4-2614-43E6-AF18-AA2A6116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F61747-4F97-4B8A-9BA0-3BB3D321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42B1FB-2922-4317-ACE8-D82FD13B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68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8612A7-11A7-406C-8A96-5E0224C0E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E99846-575C-4835-8EEA-222327FD3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E112D5-0753-4A60-9CA9-936F70D5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98C6AC-EF54-4862-8E82-0D529788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C0BF48-16AD-4746-B61E-2D89FBBB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28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8B337D-CAA1-455A-880A-1EBE74B6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0D01D9-7BB9-46CF-893E-92341AD41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03C3EE-7874-4F1C-96C2-6477192E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29D942-D2A6-4624-AE46-60662462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11E763-3D13-4B8D-85F8-53143DFE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12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554D24-2910-4B24-8870-208DCFC5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BD5C59-A0DD-41F9-A933-53A3B7948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8EE1A8-6FD4-48A7-9D4F-C75910E3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9AE621-FF09-4E73-83EF-2749932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78F4D9-79D8-4C3B-A759-07665490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83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1154AB-EACB-4358-B9FC-27ADADB3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2C8C95-C6BA-4472-B684-23E97F5FE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A078BD-5218-4969-A3A2-1D493ECD1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BBC0000-118E-43E1-93D4-3F5E2A57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BB55F8-AF02-44CF-8208-08E724CD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ABE89D-064C-4306-9464-CAFF71D8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76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F0BFD7-4A4E-47A8-875E-4E66EC4F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0B12BE-D8F4-490A-B5D9-1E22ADE6E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CDF783-6B7A-4CD2-AB6A-7A9E61115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752C50-6EEA-4EA5-A95C-079C21291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EC5662-15AE-4C28-B4F0-663E6A650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E3A5661-B9DD-48DB-8D5B-88F45B4B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091912-9DE4-4859-96DA-8632DE1E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2C9A322-276F-4492-AC8A-D83FDE67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69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AACC6-6200-47CB-9CBD-3424BEF6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C970569-0CAC-41B9-9164-97841A6D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5A3312A-D57B-48D9-BE29-E73F423C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070C308-0BB0-47BF-9E55-8FE54D1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02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926DC0-FA43-4AD1-ACE5-0F911184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63194E2-265D-42BF-A849-9F9FD679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454CE9-678B-4173-892B-2F0B9A57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67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DC6E04-1A1B-4CF4-93C5-6F19FB9D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F40E49-8F40-4981-8DB2-0331C296C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20E53A7-678F-4BE5-BBC8-2E1817DE7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D46C13-A04B-46F5-AA13-B15C2CAA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6D340F-7132-49C0-95C2-0BB15E8E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021B2D-7AC9-4BB4-AC91-5B9FE4D3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06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43A0FF-10E6-42AD-B4A9-8EE62238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D1E8610-4C5A-4C24-9866-CD756F5B2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DB1401-AB23-4783-8A81-3E7775EB8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62F7FE-3C41-4A28-BB91-81817F57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EE633BA-3D1B-4C85-8BAD-B24D98F7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62D1C8-A93D-4736-B3E7-DE822BA8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26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1100016-7AC9-4722-AC51-178D9EC1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53BDCCE-0038-4C1B-B7F9-561EFA2F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BA6933-979C-4905-8801-AB74D8664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13A8-F297-4DEA-84BB-762955F432EF}" type="datetimeFigureOut">
              <a:rPr lang="zh-TW" altLang="en-US" smtClean="0"/>
              <a:t>2023/7/25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FDEE9D-85E9-4FD4-B299-A3C47FE1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13917D-F21D-4E5A-8363-34E62FCDA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DBD63-09DE-4720-AFCF-D85DDE0651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37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60177E1-FE0E-4D26-B696-6A643BC2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F34F10C-0AB1-41B0-BA77-0EFB0BA4D0D9}"/>
              </a:ext>
            </a:extLst>
          </p:cNvPr>
          <p:cNvSpPr txBox="1"/>
          <p:nvPr/>
        </p:nvSpPr>
        <p:spPr>
          <a:xfrm flipH="1">
            <a:off x="478856" y="1363580"/>
            <a:ext cx="441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學校、家長、校友，一起來做國防教育。</a:t>
            </a:r>
          </a:p>
        </p:txBody>
      </p:sp>
    </p:spTree>
    <p:extLst>
      <p:ext uri="{BB962C8B-B14F-4D97-AF65-F5344CB8AC3E}">
        <p14:creationId xmlns:p14="http://schemas.microsoft.com/office/powerpoint/2010/main" val="26377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383">
        <p14:reveal/>
      </p:transition>
    </mc:Choice>
    <mc:Fallback xmlns="">
      <p:transition spd="slow" advTm="1038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31CDCDD-2122-49FE-BD4E-809FBBA60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-1604211"/>
            <a:ext cx="6340431" cy="951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A5D5A99-A0D6-46FD-B103-751C55B39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1455" y="-2662991"/>
            <a:ext cx="14095664" cy="1057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60C69CD-B2A1-45EA-A5FD-E7969E4E67D4}"/>
              </a:ext>
            </a:extLst>
          </p:cNvPr>
          <p:cNvSpPr txBox="1"/>
          <p:nvPr/>
        </p:nvSpPr>
        <p:spPr>
          <a:xfrm flipH="1">
            <a:off x="3260018" y="4783421"/>
            <a:ext cx="342419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多多培養感情，才能得心應手。</a:t>
            </a:r>
          </a:p>
        </p:txBody>
      </p:sp>
    </p:spTree>
    <p:extLst>
      <p:ext uri="{BB962C8B-B14F-4D97-AF65-F5344CB8AC3E}">
        <p14:creationId xmlns:p14="http://schemas.microsoft.com/office/powerpoint/2010/main" val="3259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52">
        <p:circle/>
      </p:transition>
    </mc:Choice>
    <mc:Fallback xmlns="">
      <p:transition spd="slow" advTm="10052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75A9F-99BB-4EAB-8057-8F2C8AF78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8358"/>
            <a:ext cx="12192000" cy="97520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DE46E6A-5DBD-40F8-8CDB-96BFC831CD99}"/>
              </a:ext>
            </a:extLst>
          </p:cNvPr>
          <p:cNvSpPr txBox="1"/>
          <p:nvPr/>
        </p:nvSpPr>
        <p:spPr>
          <a:xfrm flipH="1">
            <a:off x="4441255" y="368971"/>
            <a:ext cx="4269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認真投入訓練，學習成長很快。</a:t>
            </a:r>
            <a:endParaRPr lang="en-US" altLang="zh-TW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打混摸魚數饅頭，浪費時間浪費資源。</a:t>
            </a:r>
          </a:p>
        </p:txBody>
      </p:sp>
    </p:spTree>
    <p:extLst>
      <p:ext uri="{BB962C8B-B14F-4D97-AF65-F5344CB8AC3E}">
        <p14:creationId xmlns:p14="http://schemas.microsoft.com/office/powerpoint/2010/main" val="2230436187"/>
      </p:ext>
    </p:extLst>
  </p:cSld>
  <p:clrMapOvr>
    <a:masterClrMapping/>
  </p:clrMapOvr>
  <p:transition spd="slow" advTm="10125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607DC6-40AD-4341-A07F-88D68C7F0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92140"/>
            <a:ext cx="12192000" cy="97520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656E6AE-FD8D-4A81-B6B3-B4B2D60CFF75}"/>
              </a:ext>
            </a:extLst>
          </p:cNvPr>
          <p:cNvSpPr txBox="1"/>
          <p:nvPr/>
        </p:nvSpPr>
        <p:spPr>
          <a:xfrm flipH="1">
            <a:off x="2740793" y="3429000"/>
            <a:ext cx="484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模擬戰場狀況學戰技，表演科目都不要。</a:t>
            </a:r>
          </a:p>
        </p:txBody>
      </p:sp>
    </p:spTree>
    <p:extLst>
      <p:ext uri="{BB962C8B-B14F-4D97-AF65-F5344CB8AC3E}">
        <p14:creationId xmlns:p14="http://schemas.microsoft.com/office/powerpoint/2010/main" val="2633096744"/>
      </p:ext>
    </p:extLst>
  </p:cSld>
  <p:clrMapOvr>
    <a:masterClrMapping/>
  </p:clrMapOvr>
  <p:transition spd="slow" advTm="10093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373148-5DBE-45EE-A6D8-C3AB2B2A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169"/>
            <a:ext cx="12192000" cy="1535764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697D5A0-5DB2-498D-8A23-D926687426D3}"/>
              </a:ext>
            </a:extLst>
          </p:cNvPr>
          <p:cNvSpPr txBox="1"/>
          <p:nvPr/>
        </p:nvSpPr>
        <p:spPr>
          <a:xfrm flipH="1">
            <a:off x="4264789" y="3204408"/>
            <a:ext cx="451023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自己的家園自己顧。</a:t>
            </a:r>
            <a:endParaRPr lang="en-US" altLang="zh-TW" sz="3600" b="1" dirty="0">
              <a:ln/>
              <a:solidFill>
                <a:schemeClr val="accent4"/>
              </a:solidFill>
            </a:endParaRPr>
          </a:p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不需要板凳與黃埔精神，需要完整的政策與精實的訓練。</a:t>
            </a:r>
          </a:p>
        </p:txBody>
      </p:sp>
    </p:spTree>
    <p:extLst>
      <p:ext uri="{BB962C8B-B14F-4D97-AF65-F5344CB8AC3E}">
        <p14:creationId xmlns:p14="http://schemas.microsoft.com/office/powerpoint/2010/main" val="303872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818">
        <p15:prstTrans prst="fallOver"/>
      </p:transition>
    </mc:Choice>
    <mc:Fallback xmlns="">
      <p:transition spd="slow" advTm="1481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0394BC-1EA0-4F3F-A01C-6E1C59F3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9144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F33C3F6-6658-409E-845D-BD1D82447256}"/>
              </a:ext>
            </a:extLst>
          </p:cNvPr>
          <p:cNvSpPr txBox="1"/>
          <p:nvPr/>
        </p:nvSpPr>
        <p:spPr>
          <a:xfrm flipH="1">
            <a:off x="125928" y="112295"/>
            <a:ext cx="4189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蘇軾</a:t>
            </a:r>
            <a:r>
              <a:rPr lang="en-US" altLang="zh-TW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【</a:t>
            </a:r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教戰守則</a:t>
            </a:r>
            <a:r>
              <a:rPr lang="en-US" altLang="zh-TW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】:</a:t>
            </a:r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欲使士大夫尊尚武勇，講習兵法；庶人之在官者，教以行陣之節；役民之司盜者，授以擊刺之術。</a:t>
            </a:r>
          </a:p>
        </p:txBody>
      </p:sp>
    </p:spTree>
    <p:extLst>
      <p:ext uri="{BB962C8B-B14F-4D97-AF65-F5344CB8AC3E}">
        <p14:creationId xmlns:p14="http://schemas.microsoft.com/office/powerpoint/2010/main" val="166803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32">
        <p15:prstTrans prst="fallOver"/>
      </p:transition>
    </mc:Choice>
    <mc:Fallback xmlns="">
      <p:transition spd="slow" advTm="993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930192-EB34-4B66-BFB4-0384E93F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621"/>
            <a:ext cx="12192000" cy="16256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665A2F5-88A5-4883-BE24-AF1EDEBD9C7A}"/>
              </a:ext>
            </a:extLst>
          </p:cNvPr>
          <p:cNvSpPr txBox="1"/>
          <p:nvPr/>
        </p:nvSpPr>
        <p:spPr>
          <a:xfrm flipH="1">
            <a:off x="6975909" y="5657671"/>
            <a:ext cx="4239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有教育才有安全，建立負責任的態度。</a:t>
            </a:r>
          </a:p>
        </p:txBody>
      </p:sp>
    </p:spTree>
    <p:extLst>
      <p:ext uri="{BB962C8B-B14F-4D97-AF65-F5344CB8AC3E}">
        <p14:creationId xmlns:p14="http://schemas.microsoft.com/office/powerpoint/2010/main" val="257196910"/>
      </p:ext>
    </p:extLst>
  </p:cSld>
  <p:clrMapOvr>
    <a:masterClrMapping/>
  </p:clrMapOvr>
  <p:transition spd="med" advTm="12023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7FEBCE-0953-42B5-8ED3-32BA3953A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" y="-1347537"/>
            <a:ext cx="12320336" cy="92402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8A5A46F-2E8A-429C-AFC5-E5BCE45A8E43}"/>
              </a:ext>
            </a:extLst>
          </p:cNvPr>
          <p:cNvSpPr txBox="1"/>
          <p:nvPr/>
        </p:nvSpPr>
        <p:spPr>
          <a:xfrm flipH="1">
            <a:off x="5467951" y="433137"/>
            <a:ext cx="412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全民國防除了說，更要操作。</a:t>
            </a:r>
          </a:p>
        </p:txBody>
      </p:sp>
    </p:spTree>
    <p:extLst>
      <p:ext uri="{BB962C8B-B14F-4D97-AF65-F5344CB8AC3E}">
        <p14:creationId xmlns:p14="http://schemas.microsoft.com/office/powerpoint/2010/main" val="41201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702">
        <p14:reveal/>
      </p:transition>
    </mc:Choice>
    <mc:Fallback xmlns="">
      <p:transition spd="slow" advTm="1070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6DD327-AB7F-4860-B8DC-D2E3A17C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0569"/>
            <a:ext cx="12192000" cy="16256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C331F77-89B9-4E18-AC0B-E1E63109A940}"/>
              </a:ext>
            </a:extLst>
          </p:cNvPr>
          <p:cNvSpPr txBox="1"/>
          <p:nvPr/>
        </p:nvSpPr>
        <p:spPr>
          <a:xfrm flipH="1">
            <a:off x="7457172" y="3247266"/>
            <a:ext cx="363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國防不分男女，夫妻一起努力。</a:t>
            </a:r>
          </a:p>
        </p:txBody>
      </p:sp>
    </p:spTree>
    <p:extLst>
      <p:ext uri="{BB962C8B-B14F-4D97-AF65-F5344CB8AC3E}">
        <p14:creationId xmlns:p14="http://schemas.microsoft.com/office/powerpoint/2010/main" val="41653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69">
        <p:split orient="vert"/>
      </p:transition>
    </mc:Choice>
    <mc:Fallback xmlns="">
      <p:transition spd="slow" advTm="10469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8DD99A9-AC64-498A-BA79-8FEA1AE9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1442"/>
            <a:ext cx="12192000" cy="16256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D46655B-7C75-4D49-A73D-378D2ACE017E}"/>
              </a:ext>
            </a:extLst>
          </p:cNvPr>
          <p:cNvSpPr txBox="1"/>
          <p:nvPr/>
        </p:nvSpPr>
        <p:spPr>
          <a:xfrm>
            <a:off x="1299412" y="5438274"/>
            <a:ext cx="33207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無知引發恐懼，</a:t>
            </a:r>
            <a:br>
              <a:rPr lang="en-US" altLang="zh-TW" sz="3600" b="1" dirty="0">
                <a:ln/>
                <a:solidFill>
                  <a:schemeClr val="accent4"/>
                </a:solidFill>
              </a:rPr>
            </a:br>
            <a:r>
              <a:rPr lang="zh-TW" altLang="en-US" sz="3600" b="1" dirty="0">
                <a:ln/>
                <a:solidFill>
                  <a:schemeClr val="accent4"/>
                </a:solidFill>
              </a:rPr>
              <a:t>接觸才不會怕。</a:t>
            </a:r>
            <a:endParaRPr lang="zh-TW" altLang="en-US" sz="2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18">
        <p15:prstTrans prst="pageCurlDouble"/>
      </p:transition>
    </mc:Choice>
    <mc:Fallback xmlns="">
      <p:transition spd="slow" advTm="1021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9F02AEE-E3E3-4363-A29C-666C4F5B6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991" y="-2342149"/>
            <a:ext cx="16042107" cy="1203158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3E961EF-25EE-491F-A5AA-9786D6D963FB}"/>
              </a:ext>
            </a:extLst>
          </p:cNvPr>
          <p:cNvSpPr txBox="1"/>
          <p:nvPr/>
        </p:nvSpPr>
        <p:spPr>
          <a:xfrm flipH="1">
            <a:off x="8449375" y="5406189"/>
            <a:ext cx="374262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最方便就是立姿，</a:t>
            </a:r>
            <a:br>
              <a:rPr lang="en-US" altLang="zh-TW" sz="3600" b="1" dirty="0">
                <a:ln/>
                <a:solidFill>
                  <a:schemeClr val="accent4"/>
                </a:solidFill>
              </a:rPr>
            </a:br>
            <a:r>
              <a:rPr lang="zh-TW" altLang="en-US" sz="3600" b="1" dirty="0">
                <a:ln/>
                <a:solidFill>
                  <a:schemeClr val="accent4"/>
                </a:solidFill>
              </a:rPr>
              <a:t>沒有人在趴的。</a:t>
            </a:r>
          </a:p>
        </p:txBody>
      </p:sp>
    </p:spTree>
    <p:extLst>
      <p:ext uri="{BB962C8B-B14F-4D97-AF65-F5344CB8AC3E}">
        <p14:creationId xmlns:p14="http://schemas.microsoft.com/office/powerpoint/2010/main" val="36634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898">
        <p14:honeycomb/>
      </p:transition>
    </mc:Choice>
    <mc:Fallback xmlns="">
      <p:transition spd="slow" advTm="989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57976D-A4DA-452F-8BD4-2310316A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043"/>
            <a:ext cx="14838948" cy="1112921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93FF7A4-BBFC-4481-AEBE-1BE2A7F17520}"/>
              </a:ext>
            </a:extLst>
          </p:cNvPr>
          <p:cNvSpPr txBox="1"/>
          <p:nvPr/>
        </p:nvSpPr>
        <p:spPr>
          <a:xfrm flipH="1">
            <a:off x="8531992" y="3429000"/>
            <a:ext cx="465461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轉換跪姿與坐姿，以提高穩定性與命中率。</a:t>
            </a:r>
          </a:p>
        </p:txBody>
      </p:sp>
    </p:spTree>
    <p:extLst>
      <p:ext uri="{BB962C8B-B14F-4D97-AF65-F5344CB8AC3E}">
        <p14:creationId xmlns:p14="http://schemas.microsoft.com/office/powerpoint/2010/main" val="2525499687"/>
      </p:ext>
    </p:extLst>
  </p:cSld>
  <p:clrMapOvr>
    <a:masterClrMapping/>
  </p:clrMapOvr>
  <p:transition spd="slow" advTm="9933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8D895D-2DEB-49FA-BCD7-17727A532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3032"/>
            <a:ext cx="12192000" cy="16256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F2C35AF-BDEA-43F9-A1F2-B4A5628385C0}"/>
              </a:ext>
            </a:extLst>
          </p:cNvPr>
          <p:cNvSpPr txBox="1"/>
          <p:nvPr/>
        </p:nvSpPr>
        <p:spPr>
          <a:xfrm flipH="1">
            <a:off x="366560" y="5516882"/>
            <a:ext cx="321082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3600" b="1" dirty="0">
                <a:ln/>
                <a:solidFill>
                  <a:schemeClr val="accent4"/>
                </a:solidFill>
              </a:rPr>
              <a:t>射擊量夠大，姿勢自然進步。</a:t>
            </a:r>
          </a:p>
        </p:txBody>
      </p:sp>
    </p:spTree>
    <p:extLst>
      <p:ext uri="{BB962C8B-B14F-4D97-AF65-F5344CB8AC3E}">
        <p14:creationId xmlns:p14="http://schemas.microsoft.com/office/powerpoint/2010/main" val="22540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957">
        <p14:flash/>
      </p:transition>
    </mc:Choice>
    <mc:Fallback xmlns="">
      <p:transition spd="slow" advTm="9957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422</Words>
  <Application>Microsoft Office PowerPoint</Application>
  <PresentationFormat>寬螢幕</PresentationFormat>
  <Paragraphs>45</Paragraphs>
  <Slides>13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18</cp:revision>
  <cp:lastPrinted>2023-07-25T11:55:59Z</cp:lastPrinted>
  <dcterms:created xsi:type="dcterms:W3CDTF">2023-07-23T14:08:51Z</dcterms:created>
  <dcterms:modified xsi:type="dcterms:W3CDTF">2023-07-25T12:29:04Z</dcterms:modified>
</cp:coreProperties>
</file>