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83" r:id="rId9"/>
    <p:sldId id="275" r:id="rId10"/>
    <p:sldId id="264" r:id="rId11"/>
    <p:sldId id="272" r:id="rId12"/>
    <p:sldId id="265" r:id="rId13"/>
    <p:sldId id="266" r:id="rId14"/>
    <p:sldId id="267" r:id="rId15"/>
    <p:sldId id="314" r:id="rId16"/>
    <p:sldId id="319" r:id="rId17"/>
    <p:sldId id="315" r:id="rId18"/>
    <p:sldId id="316" r:id="rId19"/>
    <p:sldId id="317" r:id="rId20"/>
    <p:sldId id="269" r:id="rId21"/>
    <p:sldId id="318" r:id="rId22"/>
    <p:sldId id="274" r:id="rId23"/>
    <p:sldId id="290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387BF0-B8EE-4A69-BF17-0C6BEB6ACB8A}">
  <a:tblStyle styleId="{A9387BF0-B8EE-4A69-BF17-0C6BEB6ACB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403c5b16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403c5b16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f8cf4f0f6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f8cf4f0f6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3e65845f0e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13e65845f0e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3e65845f0e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13e65845f0e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3e65845f0e_1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3e65845f0e_1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3e65845f0e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13e65845f0e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9985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27ecd25634_1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27ecd25634_1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ffc96db9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ffc96db9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2403511a618214d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2403511a618214d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3e65845f0e_1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3e65845f0e_1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cc98d9fb70_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cc98d9fb70_8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99f2f57a7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99f2f57a71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4709c3a08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4709c3a08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24328818b62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24328818b62_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f8cf4f0f6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f8cf4f0f6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87275" y="283450"/>
            <a:ext cx="8565900" cy="4576800"/>
          </a:xfrm>
          <a:prstGeom prst="roundRect">
            <a:avLst>
              <a:gd name="adj" fmla="val 1028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>
            <a:spLocks noGrp="1"/>
          </p:cNvSpPr>
          <p:nvPr>
            <p:ph type="pic" idx="2"/>
          </p:nvPr>
        </p:nvSpPr>
        <p:spPr>
          <a:xfrm>
            <a:off x="713100" y="713050"/>
            <a:ext cx="2542200" cy="3717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593300" y="1712175"/>
            <a:ext cx="48375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920425" y="3849524"/>
            <a:ext cx="25104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/>
          <p:nvPr/>
        </p:nvSpPr>
        <p:spPr>
          <a:xfrm>
            <a:off x="287275" y="283450"/>
            <a:ext cx="8565900" cy="4576800"/>
          </a:xfrm>
          <a:prstGeom prst="roundRect">
            <a:avLst>
              <a:gd name="adj" fmla="val 1028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7"/>
          <p:cNvSpPr>
            <a:spLocks noGrp="1"/>
          </p:cNvSpPr>
          <p:nvPr>
            <p:ph type="pic" idx="2"/>
          </p:nvPr>
        </p:nvSpPr>
        <p:spPr>
          <a:xfrm>
            <a:off x="1977875" y="566675"/>
            <a:ext cx="5188200" cy="2123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1977975" y="2895356"/>
            <a:ext cx="5188200" cy="98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1"/>
          </p:nvPr>
        </p:nvSpPr>
        <p:spPr>
          <a:xfrm>
            <a:off x="1977975" y="3877538"/>
            <a:ext cx="518820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_3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/>
          <p:nvPr/>
        </p:nvSpPr>
        <p:spPr>
          <a:xfrm>
            <a:off x="287275" y="283450"/>
            <a:ext cx="8565900" cy="4576800"/>
          </a:xfrm>
          <a:prstGeom prst="roundRect">
            <a:avLst>
              <a:gd name="adj" fmla="val 1028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ubTitle" idx="1"/>
          </p:nvPr>
        </p:nvSpPr>
        <p:spPr>
          <a:xfrm>
            <a:off x="713100" y="2276300"/>
            <a:ext cx="24051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subTitle" idx="2"/>
          </p:nvPr>
        </p:nvSpPr>
        <p:spPr>
          <a:xfrm>
            <a:off x="3369553" y="2276300"/>
            <a:ext cx="24051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ubTitle" idx="3"/>
          </p:nvPr>
        </p:nvSpPr>
        <p:spPr>
          <a:xfrm>
            <a:off x="6026006" y="2276300"/>
            <a:ext cx="24051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ubTitle" idx="4"/>
          </p:nvPr>
        </p:nvSpPr>
        <p:spPr>
          <a:xfrm>
            <a:off x="713100" y="1957675"/>
            <a:ext cx="24051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subTitle" idx="5"/>
          </p:nvPr>
        </p:nvSpPr>
        <p:spPr>
          <a:xfrm>
            <a:off x="3369541" y="1957675"/>
            <a:ext cx="24051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ubTitle" idx="6"/>
          </p:nvPr>
        </p:nvSpPr>
        <p:spPr>
          <a:xfrm>
            <a:off x="6026007" y="1957675"/>
            <a:ext cx="24051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grpSp>
        <p:nvGrpSpPr>
          <p:cNvPr id="127" name="Google Shape;127;p22"/>
          <p:cNvGrpSpPr/>
          <p:nvPr/>
        </p:nvGrpSpPr>
        <p:grpSpPr>
          <a:xfrm rot="-5400000" flipH="1">
            <a:off x="8021426" y="4025535"/>
            <a:ext cx="1121529" cy="1020827"/>
            <a:chOff x="7877067" y="3958908"/>
            <a:chExt cx="1121529" cy="1020827"/>
          </a:xfrm>
        </p:grpSpPr>
        <p:grpSp>
          <p:nvGrpSpPr>
            <p:cNvPr id="128" name="Google Shape;128;p22"/>
            <p:cNvGrpSpPr/>
            <p:nvPr/>
          </p:nvGrpSpPr>
          <p:grpSpPr>
            <a:xfrm rot="-2249709">
              <a:off x="7975916" y="4389510"/>
              <a:ext cx="491257" cy="491490"/>
              <a:chOff x="2610480" y="3471250"/>
              <a:chExt cx="458980" cy="459232"/>
            </a:xfrm>
          </p:grpSpPr>
          <p:sp>
            <p:nvSpPr>
              <p:cNvPr id="129" name="Google Shape;129;p22"/>
              <p:cNvSpPr/>
              <p:nvPr/>
            </p:nvSpPr>
            <p:spPr>
              <a:xfrm>
                <a:off x="2703099" y="3471250"/>
                <a:ext cx="366361" cy="366333"/>
              </a:xfrm>
              <a:custGeom>
                <a:avLst/>
                <a:gdLst/>
                <a:ahLst/>
                <a:cxnLst/>
                <a:rect l="l" t="t" r="r" b="b"/>
                <a:pathLst>
                  <a:path w="13089" h="13088" extrusionOk="0">
                    <a:moveTo>
                      <a:pt x="4747" y="1294"/>
                    </a:moveTo>
                    <a:lnTo>
                      <a:pt x="3944" y="4310"/>
                    </a:lnTo>
                    <a:cubicBezTo>
                      <a:pt x="3373" y="3186"/>
                      <a:pt x="2989" y="1946"/>
                      <a:pt x="2838" y="643"/>
                    </a:cubicBezTo>
                    <a:lnTo>
                      <a:pt x="2838" y="643"/>
                    </a:lnTo>
                    <a:lnTo>
                      <a:pt x="1" y="643"/>
                    </a:lnTo>
                    <a:cubicBezTo>
                      <a:pt x="616" y="7236"/>
                      <a:pt x="5862" y="12481"/>
                      <a:pt x="12446" y="13088"/>
                    </a:cubicBezTo>
                    <a:lnTo>
                      <a:pt x="12446" y="13088"/>
                    </a:lnTo>
                    <a:lnTo>
                      <a:pt x="12446" y="10260"/>
                    </a:lnTo>
                    <a:cubicBezTo>
                      <a:pt x="11143" y="10108"/>
                      <a:pt x="9903" y="9725"/>
                      <a:pt x="8779" y="9154"/>
                    </a:cubicBezTo>
                    <a:lnTo>
                      <a:pt x="8779" y="9154"/>
                    </a:lnTo>
                    <a:lnTo>
                      <a:pt x="11795" y="8342"/>
                    </a:lnTo>
                    <a:lnTo>
                      <a:pt x="13088" y="3525"/>
                    </a:lnTo>
                    <a:lnTo>
                      <a:pt x="956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2"/>
              <p:cNvSpPr/>
              <p:nvPr/>
            </p:nvSpPr>
            <p:spPr>
              <a:xfrm>
                <a:off x="2610480" y="3708969"/>
                <a:ext cx="231505" cy="221513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7914" extrusionOk="0">
                    <a:moveTo>
                      <a:pt x="1472" y="1107"/>
                    </a:moveTo>
                    <a:cubicBezTo>
                      <a:pt x="0" y="2579"/>
                      <a:pt x="0" y="4970"/>
                      <a:pt x="1472" y="6442"/>
                    </a:cubicBezTo>
                    <a:lnTo>
                      <a:pt x="1472" y="6442"/>
                    </a:lnTo>
                    <a:cubicBezTo>
                      <a:pt x="2944" y="7914"/>
                      <a:pt x="5326" y="7914"/>
                      <a:pt x="6798" y="6442"/>
                    </a:cubicBezTo>
                    <a:lnTo>
                      <a:pt x="6798" y="6442"/>
                    </a:lnTo>
                    <a:cubicBezTo>
                      <a:pt x="8270" y="4970"/>
                      <a:pt x="8270" y="2579"/>
                      <a:pt x="6798" y="1107"/>
                    </a:cubicBezTo>
                    <a:lnTo>
                      <a:pt x="6798" y="1107"/>
                    </a:lnTo>
                    <a:cubicBezTo>
                      <a:pt x="6067" y="375"/>
                      <a:pt x="5103" y="1"/>
                      <a:pt x="4131" y="1"/>
                    </a:cubicBezTo>
                    <a:lnTo>
                      <a:pt x="4131" y="1"/>
                    </a:lnTo>
                    <a:cubicBezTo>
                      <a:pt x="3167" y="1"/>
                      <a:pt x="2204" y="375"/>
                      <a:pt x="1472" y="1107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" name="Google Shape;131;p22"/>
            <p:cNvGrpSpPr/>
            <p:nvPr/>
          </p:nvGrpSpPr>
          <p:grpSpPr>
            <a:xfrm rot="-2249709">
              <a:off x="8408490" y="4057643"/>
              <a:ext cx="491257" cy="491490"/>
              <a:chOff x="3119870" y="3471250"/>
              <a:chExt cx="458980" cy="459232"/>
            </a:xfrm>
          </p:grpSpPr>
          <p:sp>
            <p:nvSpPr>
              <p:cNvPr id="132" name="Google Shape;132;p22"/>
              <p:cNvSpPr/>
              <p:nvPr/>
            </p:nvSpPr>
            <p:spPr>
              <a:xfrm>
                <a:off x="3347093" y="3708969"/>
                <a:ext cx="231757" cy="221513"/>
              </a:xfrm>
              <a:custGeom>
                <a:avLst/>
                <a:gdLst/>
                <a:ahLst/>
                <a:cxnLst/>
                <a:rect l="l" t="t" r="r" b="b"/>
                <a:pathLst>
                  <a:path w="8280" h="7914" extrusionOk="0">
                    <a:moveTo>
                      <a:pt x="1472" y="1107"/>
                    </a:moveTo>
                    <a:cubicBezTo>
                      <a:pt x="0" y="2579"/>
                      <a:pt x="0" y="4970"/>
                      <a:pt x="1472" y="6442"/>
                    </a:cubicBezTo>
                    <a:lnTo>
                      <a:pt x="1472" y="6442"/>
                    </a:lnTo>
                    <a:cubicBezTo>
                      <a:pt x="2944" y="7914"/>
                      <a:pt x="5335" y="7914"/>
                      <a:pt x="6807" y="6442"/>
                    </a:cubicBezTo>
                    <a:lnTo>
                      <a:pt x="6807" y="6442"/>
                    </a:lnTo>
                    <a:cubicBezTo>
                      <a:pt x="8279" y="4970"/>
                      <a:pt x="8279" y="2579"/>
                      <a:pt x="6807" y="1107"/>
                    </a:cubicBezTo>
                    <a:lnTo>
                      <a:pt x="6807" y="1107"/>
                    </a:lnTo>
                    <a:cubicBezTo>
                      <a:pt x="6067" y="375"/>
                      <a:pt x="5103" y="1"/>
                      <a:pt x="4140" y="1"/>
                    </a:cubicBezTo>
                    <a:lnTo>
                      <a:pt x="4140" y="1"/>
                    </a:lnTo>
                    <a:cubicBezTo>
                      <a:pt x="3176" y="1"/>
                      <a:pt x="2213" y="375"/>
                      <a:pt x="1472" y="1107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2"/>
              <p:cNvSpPr/>
              <p:nvPr/>
            </p:nvSpPr>
            <p:spPr>
              <a:xfrm>
                <a:off x="3119870" y="3471250"/>
                <a:ext cx="352842" cy="366333"/>
              </a:xfrm>
              <a:custGeom>
                <a:avLst/>
                <a:gdLst/>
                <a:ahLst/>
                <a:cxnLst/>
                <a:rect l="l" t="t" r="r" b="b"/>
                <a:pathLst>
                  <a:path w="12606" h="13088" extrusionOk="0">
                    <a:moveTo>
                      <a:pt x="0" y="3525"/>
                    </a:moveTo>
                    <a:lnTo>
                      <a:pt x="1285" y="8342"/>
                    </a:lnTo>
                    <a:lnTo>
                      <a:pt x="3988" y="9065"/>
                    </a:lnTo>
                    <a:cubicBezTo>
                      <a:pt x="2819" y="9680"/>
                      <a:pt x="1526" y="10099"/>
                      <a:pt x="152" y="10260"/>
                    </a:cubicBezTo>
                    <a:lnTo>
                      <a:pt x="152" y="10260"/>
                    </a:lnTo>
                    <a:lnTo>
                      <a:pt x="152" y="13088"/>
                    </a:lnTo>
                    <a:cubicBezTo>
                      <a:pt x="6744" y="12481"/>
                      <a:pt x="11990" y="7236"/>
                      <a:pt x="12606" y="643"/>
                    </a:cubicBezTo>
                    <a:lnTo>
                      <a:pt x="12606" y="643"/>
                    </a:lnTo>
                    <a:lnTo>
                      <a:pt x="9769" y="643"/>
                    </a:lnTo>
                    <a:cubicBezTo>
                      <a:pt x="9644" y="1705"/>
                      <a:pt x="9367" y="2713"/>
                      <a:pt x="8966" y="3658"/>
                    </a:cubicBezTo>
                    <a:lnTo>
                      <a:pt x="8966" y="3658"/>
                    </a:lnTo>
                    <a:lnTo>
                      <a:pt x="8332" y="1294"/>
                    </a:lnTo>
                    <a:lnTo>
                      <a:pt x="3524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4" name="Google Shape;134;p22"/>
          <p:cNvGrpSpPr/>
          <p:nvPr/>
        </p:nvGrpSpPr>
        <p:grpSpPr>
          <a:xfrm rot="10800000" flipH="1">
            <a:off x="52166" y="36452"/>
            <a:ext cx="1121529" cy="1020827"/>
            <a:chOff x="145404" y="3958908"/>
            <a:chExt cx="1121529" cy="1020827"/>
          </a:xfrm>
        </p:grpSpPr>
        <p:grpSp>
          <p:nvGrpSpPr>
            <p:cNvPr id="135" name="Google Shape;135;p22"/>
            <p:cNvGrpSpPr/>
            <p:nvPr/>
          </p:nvGrpSpPr>
          <p:grpSpPr>
            <a:xfrm rot="2249709" flipH="1">
              <a:off x="676827" y="4389510"/>
              <a:ext cx="491257" cy="491490"/>
              <a:chOff x="2610480" y="3471250"/>
              <a:chExt cx="458980" cy="459232"/>
            </a:xfrm>
          </p:grpSpPr>
          <p:sp>
            <p:nvSpPr>
              <p:cNvPr id="136" name="Google Shape;136;p22"/>
              <p:cNvSpPr/>
              <p:nvPr/>
            </p:nvSpPr>
            <p:spPr>
              <a:xfrm>
                <a:off x="2703099" y="3471250"/>
                <a:ext cx="366361" cy="366333"/>
              </a:xfrm>
              <a:custGeom>
                <a:avLst/>
                <a:gdLst/>
                <a:ahLst/>
                <a:cxnLst/>
                <a:rect l="l" t="t" r="r" b="b"/>
                <a:pathLst>
                  <a:path w="13089" h="13088" extrusionOk="0">
                    <a:moveTo>
                      <a:pt x="4747" y="1294"/>
                    </a:moveTo>
                    <a:lnTo>
                      <a:pt x="3944" y="4310"/>
                    </a:lnTo>
                    <a:cubicBezTo>
                      <a:pt x="3373" y="3186"/>
                      <a:pt x="2989" y="1946"/>
                      <a:pt x="2838" y="643"/>
                    </a:cubicBezTo>
                    <a:lnTo>
                      <a:pt x="2838" y="643"/>
                    </a:lnTo>
                    <a:lnTo>
                      <a:pt x="1" y="643"/>
                    </a:lnTo>
                    <a:cubicBezTo>
                      <a:pt x="616" y="7236"/>
                      <a:pt x="5862" y="12481"/>
                      <a:pt x="12446" y="13088"/>
                    </a:cubicBezTo>
                    <a:lnTo>
                      <a:pt x="12446" y="13088"/>
                    </a:lnTo>
                    <a:lnTo>
                      <a:pt x="12446" y="10260"/>
                    </a:lnTo>
                    <a:cubicBezTo>
                      <a:pt x="11143" y="10108"/>
                      <a:pt x="9903" y="9725"/>
                      <a:pt x="8779" y="9154"/>
                    </a:cubicBezTo>
                    <a:lnTo>
                      <a:pt x="8779" y="9154"/>
                    </a:lnTo>
                    <a:lnTo>
                      <a:pt x="11795" y="8342"/>
                    </a:lnTo>
                    <a:lnTo>
                      <a:pt x="13088" y="3525"/>
                    </a:lnTo>
                    <a:lnTo>
                      <a:pt x="956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2"/>
              <p:cNvSpPr/>
              <p:nvPr/>
            </p:nvSpPr>
            <p:spPr>
              <a:xfrm>
                <a:off x="2610480" y="3708969"/>
                <a:ext cx="231505" cy="221513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7914" extrusionOk="0">
                    <a:moveTo>
                      <a:pt x="1472" y="1107"/>
                    </a:moveTo>
                    <a:cubicBezTo>
                      <a:pt x="0" y="2579"/>
                      <a:pt x="0" y="4970"/>
                      <a:pt x="1472" y="6442"/>
                    </a:cubicBezTo>
                    <a:lnTo>
                      <a:pt x="1472" y="6442"/>
                    </a:lnTo>
                    <a:cubicBezTo>
                      <a:pt x="2944" y="7914"/>
                      <a:pt x="5326" y="7914"/>
                      <a:pt x="6798" y="6442"/>
                    </a:cubicBezTo>
                    <a:lnTo>
                      <a:pt x="6798" y="6442"/>
                    </a:lnTo>
                    <a:cubicBezTo>
                      <a:pt x="8270" y="4970"/>
                      <a:pt x="8270" y="2579"/>
                      <a:pt x="6798" y="1107"/>
                    </a:cubicBezTo>
                    <a:lnTo>
                      <a:pt x="6798" y="1107"/>
                    </a:lnTo>
                    <a:cubicBezTo>
                      <a:pt x="6067" y="375"/>
                      <a:pt x="5103" y="1"/>
                      <a:pt x="4131" y="1"/>
                    </a:cubicBezTo>
                    <a:lnTo>
                      <a:pt x="4131" y="1"/>
                    </a:lnTo>
                    <a:cubicBezTo>
                      <a:pt x="3167" y="1"/>
                      <a:pt x="2204" y="375"/>
                      <a:pt x="1472" y="1107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22"/>
            <p:cNvGrpSpPr/>
            <p:nvPr/>
          </p:nvGrpSpPr>
          <p:grpSpPr>
            <a:xfrm rot="2249709" flipH="1">
              <a:off x="244253" y="4057643"/>
              <a:ext cx="491257" cy="491490"/>
              <a:chOff x="3119870" y="3471250"/>
              <a:chExt cx="458980" cy="459232"/>
            </a:xfrm>
          </p:grpSpPr>
          <p:sp>
            <p:nvSpPr>
              <p:cNvPr id="139" name="Google Shape;139;p22"/>
              <p:cNvSpPr/>
              <p:nvPr/>
            </p:nvSpPr>
            <p:spPr>
              <a:xfrm>
                <a:off x="3347093" y="3708969"/>
                <a:ext cx="231757" cy="221513"/>
              </a:xfrm>
              <a:custGeom>
                <a:avLst/>
                <a:gdLst/>
                <a:ahLst/>
                <a:cxnLst/>
                <a:rect l="l" t="t" r="r" b="b"/>
                <a:pathLst>
                  <a:path w="8280" h="7914" extrusionOk="0">
                    <a:moveTo>
                      <a:pt x="1472" y="1107"/>
                    </a:moveTo>
                    <a:cubicBezTo>
                      <a:pt x="0" y="2579"/>
                      <a:pt x="0" y="4970"/>
                      <a:pt x="1472" y="6442"/>
                    </a:cubicBezTo>
                    <a:lnTo>
                      <a:pt x="1472" y="6442"/>
                    </a:lnTo>
                    <a:cubicBezTo>
                      <a:pt x="2944" y="7914"/>
                      <a:pt x="5335" y="7914"/>
                      <a:pt x="6807" y="6442"/>
                    </a:cubicBezTo>
                    <a:lnTo>
                      <a:pt x="6807" y="6442"/>
                    </a:lnTo>
                    <a:cubicBezTo>
                      <a:pt x="8279" y="4970"/>
                      <a:pt x="8279" y="2579"/>
                      <a:pt x="6807" y="1107"/>
                    </a:cubicBezTo>
                    <a:lnTo>
                      <a:pt x="6807" y="1107"/>
                    </a:lnTo>
                    <a:cubicBezTo>
                      <a:pt x="6067" y="375"/>
                      <a:pt x="5103" y="1"/>
                      <a:pt x="4140" y="1"/>
                    </a:cubicBezTo>
                    <a:lnTo>
                      <a:pt x="4140" y="1"/>
                    </a:lnTo>
                    <a:cubicBezTo>
                      <a:pt x="3176" y="1"/>
                      <a:pt x="2213" y="375"/>
                      <a:pt x="1472" y="1107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2"/>
              <p:cNvSpPr/>
              <p:nvPr/>
            </p:nvSpPr>
            <p:spPr>
              <a:xfrm>
                <a:off x="3119870" y="3471250"/>
                <a:ext cx="352842" cy="366333"/>
              </a:xfrm>
              <a:custGeom>
                <a:avLst/>
                <a:gdLst/>
                <a:ahLst/>
                <a:cxnLst/>
                <a:rect l="l" t="t" r="r" b="b"/>
                <a:pathLst>
                  <a:path w="12606" h="13088" extrusionOk="0">
                    <a:moveTo>
                      <a:pt x="0" y="3525"/>
                    </a:moveTo>
                    <a:lnTo>
                      <a:pt x="1285" y="8342"/>
                    </a:lnTo>
                    <a:lnTo>
                      <a:pt x="3988" y="9065"/>
                    </a:lnTo>
                    <a:cubicBezTo>
                      <a:pt x="2819" y="9680"/>
                      <a:pt x="1526" y="10099"/>
                      <a:pt x="152" y="10260"/>
                    </a:cubicBezTo>
                    <a:lnTo>
                      <a:pt x="152" y="10260"/>
                    </a:lnTo>
                    <a:lnTo>
                      <a:pt x="152" y="13088"/>
                    </a:lnTo>
                    <a:cubicBezTo>
                      <a:pt x="6744" y="12481"/>
                      <a:pt x="11990" y="7236"/>
                      <a:pt x="12606" y="643"/>
                    </a:cubicBezTo>
                    <a:lnTo>
                      <a:pt x="12606" y="643"/>
                    </a:lnTo>
                    <a:lnTo>
                      <a:pt x="9769" y="643"/>
                    </a:lnTo>
                    <a:cubicBezTo>
                      <a:pt x="9644" y="1705"/>
                      <a:pt x="9367" y="2713"/>
                      <a:pt x="8966" y="3658"/>
                    </a:cubicBezTo>
                    <a:lnTo>
                      <a:pt x="8966" y="3658"/>
                    </a:lnTo>
                    <a:lnTo>
                      <a:pt x="8332" y="1294"/>
                    </a:lnTo>
                    <a:lnTo>
                      <a:pt x="3524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/>
          <p:nvPr/>
        </p:nvSpPr>
        <p:spPr>
          <a:xfrm>
            <a:off x="287275" y="283450"/>
            <a:ext cx="8565900" cy="4576800"/>
          </a:xfrm>
          <a:prstGeom prst="roundRect">
            <a:avLst>
              <a:gd name="adj" fmla="val 1028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subTitle" idx="1"/>
          </p:nvPr>
        </p:nvSpPr>
        <p:spPr>
          <a:xfrm>
            <a:off x="4847989" y="1478439"/>
            <a:ext cx="33294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subTitle" idx="2"/>
          </p:nvPr>
        </p:nvSpPr>
        <p:spPr>
          <a:xfrm>
            <a:off x="966613" y="1478439"/>
            <a:ext cx="33294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7" name="Google Shape;157;p24"/>
          <p:cNvGrpSpPr/>
          <p:nvPr/>
        </p:nvGrpSpPr>
        <p:grpSpPr>
          <a:xfrm>
            <a:off x="7877067" y="3958908"/>
            <a:ext cx="1121529" cy="1020827"/>
            <a:chOff x="7877067" y="3958908"/>
            <a:chExt cx="1121529" cy="1020827"/>
          </a:xfrm>
        </p:grpSpPr>
        <p:grpSp>
          <p:nvGrpSpPr>
            <p:cNvPr id="158" name="Google Shape;158;p24"/>
            <p:cNvGrpSpPr/>
            <p:nvPr/>
          </p:nvGrpSpPr>
          <p:grpSpPr>
            <a:xfrm rot="-2249709">
              <a:off x="7975916" y="4389510"/>
              <a:ext cx="491257" cy="491490"/>
              <a:chOff x="2610480" y="3471250"/>
              <a:chExt cx="458980" cy="459232"/>
            </a:xfrm>
          </p:grpSpPr>
          <p:sp>
            <p:nvSpPr>
              <p:cNvPr id="159" name="Google Shape;159;p24"/>
              <p:cNvSpPr/>
              <p:nvPr/>
            </p:nvSpPr>
            <p:spPr>
              <a:xfrm>
                <a:off x="2703099" y="3471250"/>
                <a:ext cx="366361" cy="366333"/>
              </a:xfrm>
              <a:custGeom>
                <a:avLst/>
                <a:gdLst/>
                <a:ahLst/>
                <a:cxnLst/>
                <a:rect l="l" t="t" r="r" b="b"/>
                <a:pathLst>
                  <a:path w="13089" h="13088" extrusionOk="0">
                    <a:moveTo>
                      <a:pt x="4747" y="1294"/>
                    </a:moveTo>
                    <a:lnTo>
                      <a:pt x="3944" y="4310"/>
                    </a:lnTo>
                    <a:cubicBezTo>
                      <a:pt x="3373" y="3186"/>
                      <a:pt x="2989" y="1946"/>
                      <a:pt x="2838" y="643"/>
                    </a:cubicBezTo>
                    <a:lnTo>
                      <a:pt x="2838" y="643"/>
                    </a:lnTo>
                    <a:lnTo>
                      <a:pt x="1" y="643"/>
                    </a:lnTo>
                    <a:cubicBezTo>
                      <a:pt x="616" y="7236"/>
                      <a:pt x="5862" y="12481"/>
                      <a:pt x="12446" y="13088"/>
                    </a:cubicBezTo>
                    <a:lnTo>
                      <a:pt x="12446" y="13088"/>
                    </a:lnTo>
                    <a:lnTo>
                      <a:pt x="12446" y="10260"/>
                    </a:lnTo>
                    <a:cubicBezTo>
                      <a:pt x="11143" y="10108"/>
                      <a:pt x="9903" y="9725"/>
                      <a:pt x="8779" y="9154"/>
                    </a:cubicBezTo>
                    <a:lnTo>
                      <a:pt x="8779" y="9154"/>
                    </a:lnTo>
                    <a:lnTo>
                      <a:pt x="11795" y="8342"/>
                    </a:lnTo>
                    <a:lnTo>
                      <a:pt x="13088" y="3525"/>
                    </a:lnTo>
                    <a:lnTo>
                      <a:pt x="956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4"/>
              <p:cNvSpPr/>
              <p:nvPr/>
            </p:nvSpPr>
            <p:spPr>
              <a:xfrm>
                <a:off x="2610480" y="3708969"/>
                <a:ext cx="231505" cy="221513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7914" extrusionOk="0">
                    <a:moveTo>
                      <a:pt x="1472" y="1107"/>
                    </a:moveTo>
                    <a:cubicBezTo>
                      <a:pt x="0" y="2579"/>
                      <a:pt x="0" y="4970"/>
                      <a:pt x="1472" y="6442"/>
                    </a:cubicBezTo>
                    <a:lnTo>
                      <a:pt x="1472" y="6442"/>
                    </a:lnTo>
                    <a:cubicBezTo>
                      <a:pt x="2944" y="7914"/>
                      <a:pt x="5326" y="7914"/>
                      <a:pt x="6798" y="6442"/>
                    </a:cubicBezTo>
                    <a:lnTo>
                      <a:pt x="6798" y="6442"/>
                    </a:lnTo>
                    <a:cubicBezTo>
                      <a:pt x="8270" y="4970"/>
                      <a:pt x="8270" y="2579"/>
                      <a:pt x="6798" y="1107"/>
                    </a:cubicBezTo>
                    <a:lnTo>
                      <a:pt x="6798" y="1107"/>
                    </a:lnTo>
                    <a:cubicBezTo>
                      <a:pt x="6067" y="375"/>
                      <a:pt x="5103" y="1"/>
                      <a:pt x="4131" y="1"/>
                    </a:cubicBezTo>
                    <a:lnTo>
                      <a:pt x="4131" y="1"/>
                    </a:lnTo>
                    <a:cubicBezTo>
                      <a:pt x="3167" y="1"/>
                      <a:pt x="2204" y="375"/>
                      <a:pt x="1472" y="1107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24"/>
            <p:cNvGrpSpPr/>
            <p:nvPr/>
          </p:nvGrpSpPr>
          <p:grpSpPr>
            <a:xfrm rot="-2249709">
              <a:off x="8408490" y="4057643"/>
              <a:ext cx="491257" cy="491490"/>
              <a:chOff x="3119870" y="3471250"/>
              <a:chExt cx="458980" cy="459232"/>
            </a:xfrm>
          </p:grpSpPr>
          <p:sp>
            <p:nvSpPr>
              <p:cNvPr id="162" name="Google Shape;162;p24"/>
              <p:cNvSpPr/>
              <p:nvPr/>
            </p:nvSpPr>
            <p:spPr>
              <a:xfrm>
                <a:off x="3347093" y="3708969"/>
                <a:ext cx="231757" cy="221513"/>
              </a:xfrm>
              <a:custGeom>
                <a:avLst/>
                <a:gdLst/>
                <a:ahLst/>
                <a:cxnLst/>
                <a:rect l="l" t="t" r="r" b="b"/>
                <a:pathLst>
                  <a:path w="8280" h="7914" extrusionOk="0">
                    <a:moveTo>
                      <a:pt x="1472" y="1107"/>
                    </a:moveTo>
                    <a:cubicBezTo>
                      <a:pt x="0" y="2579"/>
                      <a:pt x="0" y="4970"/>
                      <a:pt x="1472" y="6442"/>
                    </a:cubicBezTo>
                    <a:lnTo>
                      <a:pt x="1472" y="6442"/>
                    </a:lnTo>
                    <a:cubicBezTo>
                      <a:pt x="2944" y="7914"/>
                      <a:pt x="5335" y="7914"/>
                      <a:pt x="6807" y="6442"/>
                    </a:cubicBezTo>
                    <a:lnTo>
                      <a:pt x="6807" y="6442"/>
                    </a:lnTo>
                    <a:cubicBezTo>
                      <a:pt x="8279" y="4970"/>
                      <a:pt x="8279" y="2579"/>
                      <a:pt x="6807" y="1107"/>
                    </a:cubicBezTo>
                    <a:lnTo>
                      <a:pt x="6807" y="1107"/>
                    </a:lnTo>
                    <a:cubicBezTo>
                      <a:pt x="6067" y="375"/>
                      <a:pt x="5103" y="1"/>
                      <a:pt x="4140" y="1"/>
                    </a:cubicBezTo>
                    <a:lnTo>
                      <a:pt x="4140" y="1"/>
                    </a:lnTo>
                    <a:cubicBezTo>
                      <a:pt x="3176" y="1"/>
                      <a:pt x="2213" y="375"/>
                      <a:pt x="1472" y="1107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4"/>
              <p:cNvSpPr/>
              <p:nvPr/>
            </p:nvSpPr>
            <p:spPr>
              <a:xfrm>
                <a:off x="3119870" y="3471250"/>
                <a:ext cx="352842" cy="366333"/>
              </a:xfrm>
              <a:custGeom>
                <a:avLst/>
                <a:gdLst/>
                <a:ahLst/>
                <a:cxnLst/>
                <a:rect l="l" t="t" r="r" b="b"/>
                <a:pathLst>
                  <a:path w="12606" h="13088" extrusionOk="0">
                    <a:moveTo>
                      <a:pt x="0" y="3525"/>
                    </a:moveTo>
                    <a:lnTo>
                      <a:pt x="1285" y="8342"/>
                    </a:lnTo>
                    <a:lnTo>
                      <a:pt x="3988" y="9065"/>
                    </a:lnTo>
                    <a:cubicBezTo>
                      <a:pt x="2819" y="9680"/>
                      <a:pt x="1526" y="10099"/>
                      <a:pt x="152" y="10260"/>
                    </a:cubicBezTo>
                    <a:lnTo>
                      <a:pt x="152" y="10260"/>
                    </a:lnTo>
                    <a:lnTo>
                      <a:pt x="152" y="13088"/>
                    </a:lnTo>
                    <a:cubicBezTo>
                      <a:pt x="6744" y="12481"/>
                      <a:pt x="11990" y="7236"/>
                      <a:pt x="12606" y="643"/>
                    </a:cubicBezTo>
                    <a:lnTo>
                      <a:pt x="12606" y="643"/>
                    </a:lnTo>
                    <a:lnTo>
                      <a:pt x="9769" y="643"/>
                    </a:lnTo>
                    <a:cubicBezTo>
                      <a:pt x="9644" y="1705"/>
                      <a:pt x="9367" y="2713"/>
                      <a:pt x="8966" y="3658"/>
                    </a:cubicBezTo>
                    <a:lnTo>
                      <a:pt x="8966" y="3658"/>
                    </a:lnTo>
                    <a:lnTo>
                      <a:pt x="8332" y="1294"/>
                    </a:lnTo>
                    <a:lnTo>
                      <a:pt x="3524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4" name="Google Shape;164;p24"/>
          <p:cNvGrpSpPr/>
          <p:nvPr/>
        </p:nvGrpSpPr>
        <p:grpSpPr>
          <a:xfrm>
            <a:off x="145404" y="3958908"/>
            <a:ext cx="1121529" cy="1020827"/>
            <a:chOff x="145404" y="3958908"/>
            <a:chExt cx="1121529" cy="1020827"/>
          </a:xfrm>
        </p:grpSpPr>
        <p:grpSp>
          <p:nvGrpSpPr>
            <p:cNvPr id="165" name="Google Shape;165;p24"/>
            <p:cNvGrpSpPr/>
            <p:nvPr/>
          </p:nvGrpSpPr>
          <p:grpSpPr>
            <a:xfrm rot="2249709" flipH="1">
              <a:off x="676827" y="4389510"/>
              <a:ext cx="491257" cy="491490"/>
              <a:chOff x="2610480" y="3471250"/>
              <a:chExt cx="458980" cy="459232"/>
            </a:xfrm>
          </p:grpSpPr>
          <p:sp>
            <p:nvSpPr>
              <p:cNvPr id="166" name="Google Shape;166;p24"/>
              <p:cNvSpPr/>
              <p:nvPr/>
            </p:nvSpPr>
            <p:spPr>
              <a:xfrm>
                <a:off x="2703099" y="3471250"/>
                <a:ext cx="366361" cy="366333"/>
              </a:xfrm>
              <a:custGeom>
                <a:avLst/>
                <a:gdLst/>
                <a:ahLst/>
                <a:cxnLst/>
                <a:rect l="l" t="t" r="r" b="b"/>
                <a:pathLst>
                  <a:path w="13089" h="13088" extrusionOk="0">
                    <a:moveTo>
                      <a:pt x="4747" y="1294"/>
                    </a:moveTo>
                    <a:lnTo>
                      <a:pt x="3944" y="4310"/>
                    </a:lnTo>
                    <a:cubicBezTo>
                      <a:pt x="3373" y="3186"/>
                      <a:pt x="2989" y="1946"/>
                      <a:pt x="2838" y="643"/>
                    </a:cubicBezTo>
                    <a:lnTo>
                      <a:pt x="2838" y="643"/>
                    </a:lnTo>
                    <a:lnTo>
                      <a:pt x="1" y="643"/>
                    </a:lnTo>
                    <a:cubicBezTo>
                      <a:pt x="616" y="7236"/>
                      <a:pt x="5862" y="12481"/>
                      <a:pt x="12446" y="13088"/>
                    </a:cubicBezTo>
                    <a:lnTo>
                      <a:pt x="12446" y="13088"/>
                    </a:lnTo>
                    <a:lnTo>
                      <a:pt x="12446" y="10260"/>
                    </a:lnTo>
                    <a:cubicBezTo>
                      <a:pt x="11143" y="10108"/>
                      <a:pt x="9903" y="9725"/>
                      <a:pt x="8779" y="9154"/>
                    </a:cubicBezTo>
                    <a:lnTo>
                      <a:pt x="8779" y="9154"/>
                    </a:lnTo>
                    <a:lnTo>
                      <a:pt x="11795" y="8342"/>
                    </a:lnTo>
                    <a:lnTo>
                      <a:pt x="13088" y="3525"/>
                    </a:lnTo>
                    <a:lnTo>
                      <a:pt x="956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4"/>
              <p:cNvSpPr/>
              <p:nvPr/>
            </p:nvSpPr>
            <p:spPr>
              <a:xfrm>
                <a:off x="2610480" y="3708969"/>
                <a:ext cx="231505" cy="221513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7914" extrusionOk="0">
                    <a:moveTo>
                      <a:pt x="1472" y="1107"/>
                    </a:moveTo>
                    <a:cubicBezTo>
                      <a:pt x="0" y="2579"/>
                      <a:pt x="0" y="4970"/>
                      <a:pt x="1472" y="6442"/>
                    </a:cubicBezTo>
                    <a:lnTo>
                      <a:pt x="1472" y="6442"/>
                    </a:lnTo>
                    <a:cubicBezTo>
                      <a:pt x="2944" y="7914"/>
                      <a:pt x="5326" y="7914"/>
                      <a:pt x="6798" y="6442"/>
                    </a:cubicBezTo>
                    <a:lnTo>
                      <a:pt x="6798" y="6442"/>
                    </a:lnTo>
                    <a:cubicBezTo>
                      <a:pt x="8270" y="4970"/>
                      <a:pt x="8270" y="2579"/>
                      <a:pt x="6798" y="1107"/>
                    </a:cubicBezTo>
                    <a:lnTo>
                      <a:pt x="6798" y="1107"/>
                    </a:lnTo>
                    <a:cubicBezTo>
                      <a:pt x="6067" y="375"/>
                      <a:pt x="5103" y="1"/>
                      <a:pt x="4131" y="1"/>
                    </a:cubicBezTo>
                    <a:lnTo>
                      <a:pt x="4131" y="1"/>
                    </a:lnTo>
                    <a:cubicBezTo>
                      <a:pt x="3167" y="1"/>
                      <a:pt x="2204" y="375"/>
                      <a:pt x="1472" y="1107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24"/>
            <p:cNvGrpSpPr/>
            <p:nvPr/>
          </p:nvGrpSpPr>
          <p:grpSpPr>
            <a:xfrm rot="2249709" flipH="1">
              <a:off x="244253" y="4057643"/>
              <a:ext cx="491257" cy="491490"/>
              <a:chOff x="3119870" y="3471250"/>
              <a:chExt cx="458980" cy="459232"/>
            </a:xfrm>
          </p:grpSpPr>
          <p:sp>
            <p:nvSpPr>
              <p:cNvPr id="169" name="Google Shape;169;p24"/>
              <p:cNvSpPr/>
              <p:nvPr/>
            </p:nvSpPr>
            <p:spPr>
              <a:xfrm>
                <a:off x="3347093" y="3708969"/>
                <a:ext cx="231757" cy="221513"/>
              </a:xfrm>
              <a:custGeom>
                <a:avLst/>
                <a:gdLst/>
                <a:ahLst/>
                <a:cxnLst/>
                <a:rect l="l" t="t" r="r" b="b"/>
                <a:pathLst>
                  <a:path w="8280" h="7914" extrusionOk="0">
                    <a:moveTo>
                      <a:pt x="1472" y="1107"/>
                    </a:moveTo>
                    <a:cubicBezTo>
                      <a:pt x="0" y="2579"/>
                      <a:pt x="0" y="4970"/>
                      <a:pt x="1472" y="6442"/>
                    </a:cubicBezTo>
                    <a:lnTo>
                      <a:pt x="1472" y="6442"/>
                    </a:lnTo>
                    <a:cubicBezTo>
                      <a:pt x="2944" y="7914"/>
                      <a:pt x="5335" y="7914"/>
                      <a:pt x="6807" y="6442"/>
                    </a:cubicBezTo>
                    <a:lnTo>
                      <a:pt x="6807" y="6442"/>
                    </a:lnTo>
                    <a:cubicBezTo>
                      <a:pt x="8279" y="4970"/>
                      <a:pt x="8279" y="2579"/>
                      <a:pt x="6807" y="1107"/>
                    </a:cubicBezTo>
                    <a:lnTo>
                      <a:pt x="6807" y="1107"/>
                    </a:lnTo>
                    <a:cubicBezTo>
                      <a:pt x="6067" y="375"/>
                      <a:pt x="5103" y="1"/>
                      <a:pt x="4140" y="1"/>
                    </a:cubicBezTo>
                    <a:lnTo>
                      <a:pt x="4140" y="1"/>
                    </a:lnTo>
                    <a:cubicBezTo>
                      <a:pt x="3176" y="1"/>
                      <a:pt x="2213" y="375"/>
                      <a:pt x="1472" y="1107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4"/>
              <p:cNvSpPr/>
              <p:nvPr/>
            </p:nvSpPr>
            <p:spPr>
              <a:xfrm>
                <a:off x="3119870" y="3471250"/>
                <a:ext cx="352842" cy="366333"/>
              </a:xfrm>
              <a:custGeom>
                <a:avLst/>
                <a:gdLst/>
                <a:ahLst/>
                <a:cxnLst/>
                <a:rect l="l" t="t" r="r" b="b"/>
                <a:pathLst>
                  <a:path w="12606" h="13088" extrusionOk="0">
                    <a:moveTo>
                      <a:pt x="0" y="3525"/>
                    </a:moveTo>
                    <a:lnTo>
                      <a:pt x="1285" y="8342"/>
                    </a:lnTo>
                    <a:lnTo>
                      <a:pt x="3988" y="9065"/>
                    </a:lnTo>
                    <a:cubicBezTo>
                      <a:pt x="2819" y="9680"/>
                      <a:pt x="1526" y="10099"/>
                      <a:pt x="152" y="10260"/>
                    </a:cubicBezTo>
                    <a:lnTo>
                      <a:pt x="152" y="10260"/>
                    </a:lnTo>
                    <a:lnTo>
                      <a:pt x="152" y="13088"/>
                    </a:lnTo>
                    <a:cubicBezTo>
                      <a:pt x="6744" y="12481"/>
                      <a:pt x="11990" y="7236"/>
                      <a:pt x="12606" y="643"/>
                    </a:cubicBezTo>
                    <a:lnTo>
                      <a:pt x="12606" y="643"/>
                    </a:lnTo>
                    <a:lnTo>
                      <a:pt x="9769" y="643"/>
                    </a:lnTo>
                    <a:cubicBezTo>
                      <a:pt x="9644" y="1705"/>
                      <a:pt x="9367" y="2713"/>
                      <a:pt x="8966" y="3658"/>
                    </a:cubicBezTo>
                    <a:lnTo>
                      <a:pt x="8966" y="3658"/>
                    </a:lnTo>
                    <a:lnTo>
                      <a:pt x="8332" y="1294"/>
                    </a:lnTo>
                    <a:lnTo>
                      <a:pt x="3524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/>
          <p:nvPr/>
        </p:nvSpPr>
        <p:spPr>
          <a:xfrm>
            <a:off x="287275" y="283450"/>
            <a:ext cx="8565900" cy="4576800"/>
          </a:xfrm>
          <a:prstGeom prst="roundRect">
            <a:avLst>
              <a:gd name="adj" fmla="val 1028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subTitle" idx="1"/>
          </p:nvPr>
        </p:nvSpPr>
        <p:spPr>
          <a:xfrm>
            <a:off x="1740950" y="1945675"/>
            <a:ext cx="279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subTitle" idx="2"/>
          </p:nvPr>
        </p:nvSpPr>
        <p:spPr>
          <a:xfrm>
            <a:off x="4604950" y="1945675"/>
            <a:ext cx="279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subTitle" idx="3"/>
          </p:nvPr>
        </p:nvSpPr>
        <p:spPr>
          <a:xfrm>
            <a:off x="1740950" y="3379625"/>
            <a:ext cx="279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subTitle" idx="4"/>
          </p:nvPr>
        </p:nvSpPr>
        <p:spPr>
          <a:xfrm>
            <a:off x="4604950" y="3379625"/>
            <a:ext cx="279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subTitle" idx="5"/>
          </p:nvPr>
        </p:nvSpPr>
        <p:spPr>
          <a:xfrm>
            <a:off x="1740951" y="1627075"/>
            <a:ext cx="27981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subTitle" idx="6"/>
          </p:nvPr>
        </p:nvSpPr>
        <p:spPr>
          <a:xfrm>
            <a:off x="4604950" y="1627075"/>
            <a:ext cx="27981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subTitle" idx="7"/>
          </p:nvPr>
        </p:nvSpPr>
        <p:spPr>
          <a:xfrm>
            <a:off x="1740951" y="3061023"/>
            <a:ext cx="27981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subTitle" idx="8"/>
          </p:nvPr>
        </p:nvSpPr>
        <p:spPr>
          <a:xfrm>
            <a:off x="4604950" y="3061023"/>
            <a:ext cx="27981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87" name="Google Shape;187;p26"/>
          <p:cNvSpPr/>
          <p:nvPr/>
        </p:nvSpPr>
        <p:spPr>
          <a:xfrm>
            <a:off x="4537588" y="4449162"/>
            <a:ext cx="487270" cy="487344"/>
          </a:xfrm>
          <a:custGeom>
            <a:avLst/>
            <a:gdLst/>
            <a:ahLst/>
            <a:cxnLst/>
            <a:rect l="l" t="t" r="r" b="b"/>
            <a:pathLst>
              <a:path w="9823" h="9823" extrusionOk="0">
                <a:moveTo>
                  <a:pt x="4922" y="1583"/>
                </a:moveTo>
                <a:cubicBezTo>
                  <a:pt x="6582" y="1583"/>
                  <a:pt x="8018" y="2835"/>
                  <a:pt x="8217" y="4532"/>
                </a:cubicBezTo>
                <a:cubicBezTo>
                  <a:pt x="8422" y="6361"/>
                  <a:pt x="7120" y="8011"/>
                  <a:pt x="5291" y="8217"/>
                </a:cubicBezTo>
                <a:cubicBezTo>
                  <a:pt x="5159" y="8232"/>
                  <a:pt x="5029" y="8239"/>
                  <a:pt x="4900" y="8239"/>
                </a:cubicBezTo>
                <a:cubicBezTo>
                  <a:pt x="3232" y="8239"/>
                  <a:pt x="1796" y="6988"/>
                  <a:pt x="1597" y="5290"/>
                </a:cubicBezTo>
                <a:cubicBezTo>
                  <a:pt x="1392" y="3471"/>
                  <a:pt x="2704" y="1811"/>
                  <a:pt x="4532" y="1606"/>
                </a:cubicBezTo>
                <a:cubicBezTo>
                  <a:pt x="4663" y="1591"/>
                  <a:pt x="4793" y="1583"/>
                  <a:pt x="4922" y="1583"/>
                </a:cubicBezTo>
                <a:close/>
                <a:moveTo>
                  <a:pt x="4907" y="0"/>
                </a:moveTo>
                <a:cubicBezTo>
                  <a:pt x="4666" y="0"/>
                  <a:pt x="4434" y="18"/>
                  <a:pt x="4202" y="54"/>
                </a:cubicBezTo>
                <a:lnTo>
                  <a:pt x="3926" y="830"/>
                </a:lnTo>
                <a:cubicBezTo>
                  <a:pt x="3426" y="1044"/>
                  <a:pt x="3167" y="1151"/>
                  <a:pt x="2659" y="1365"/>
                </a:cubicBezTo>
                <a:lnTo>
                  <a:pt x="1919" y="1017"/>
                </a:lnTo>
                <a:cubicBezTo>
                  <a:pt x="1562" y="1294"/>
                  <a:pt x="1241" y="1615"/>
                  <a:pt x="973" y="1981"/>
                </a:cubicBezTo>
                <a:lnTo>
                  <a:pt x="1330" y="2721"/>
                </a:lnTo>
                <a:cubicBezTo>
                  <a:pt x="1125" y="3230"/>
                  <a:pt x="1018" y="3488"/>
                  <a:pt x="812" y="3997"/>
                </a:cubicBezTo>
                <a:lnTo>
                  <a:pt x="36" y="4273"/>
                </a:lnTo>
                <a:cubicBezTo>
                  <a:pt x="9" y="4488"/>
                  <a:pt x="1" y="4693"/>
                  <a:pt x="1" y="4916"/>
                </a:cubicBezTo>
                <a:cubicBezTo>
                  <a:pt x="1" y="5157"/>
                  <a:pt x="18" y="5389"/>
                  <a:pt x="45" y="5621"/>
                </a:cubicBezTo>
                <a:lnTo>
                  <a:pt x="821" y="5888"/>
                </a:lnTo>
                <a:cubicBezTo>
                  <a:pt x="1035" y="6397"/>
                  <a:pt x="1142" y="6655"/>
                  <a:pt x="1357" y="7164"/>
                </a:cubicBezTo>
                <a:lnTo>
                  <a:pt x="1018" y="7904"/>
                </a:lnTo>
                <a:cubicBezTo>
                  <a:pt x="1285" y="8261"/>
                  <a:pt x="1615" y="8582"/>
                  <a:pt x="1972" y="8850"/>
                </a:cubicBezTo>
                <a:lnTo>
                  <a:pt x="2713" y="8493"/>
                </a:lnTo>
                <a:cubicBezTo>
                  <a:pt x="3221" y="8698"/>
                  <a:pt x="3480" y="8805"/>
                  <a:pt x="3988" y="9010"/>
                </a:cubicBezTo>
                <a:lnTo>
                  <a:pt x="4274" y="9787"/>
                </a:lnTo>
                <a:cubicBezTo>
                  <a:pt x="4479" y="9813"/>
                  <a:pt x="4693" y="9822"/>
                  <a:pt x="4907" y="9822"/>
                </a:cubicBezTo>
                <a:cubicBezTo>
                  <a:pt x="5148" y="9822"/>
                  <a:pt x="5389" y="9804"/>
                  <a:pt x="5621" y="9769"/>
                </a:cubicBezTo>
                <a:lnTo>
                  <a:pt x="5888" y="9002"/>
                </a:lnTo>
                <a:cubicBezTo>
                  <a:pt x="6397" y="8779"/>
                  <a:pt x="6647" y="8671"/>
                  <a:pt x="7155" y="8457"/>
                </a:cubicBezTo>
                <a:lnTo>
                  <a:pt x="7905" y="8805"/>
                </a:lnTo>
                <a:cubicBezTo>
                  <a:pt x="8261" y="8529"/>
                  <a:pt x="8574" y="8208"/>
                  <a:pt x="8850" y="7851"/>
                </a:cubicBezTo>
                <a:lnTo>
                  <a:pt x="8493" y="7110"/>
                </a:lnTo>
                <a:cubicBezTo>
                  <a:pt x="8699" y="6602"/>
                  <a:pt x="8797" y="6343"/>
                  <a:pt x="9011" y="5835"/>
                </a:cubicBezTo>
                <a:lnTo>
                  <a:pt x="9778" y="5549"/>
                </a:lnTo>
                <a:cubicBezTo>
                  <a:pt x="9805" y="5344"/>
                  <a:pt x="9823" y="5130"/>
                  <a:pt x="9823" y="4916"/>
                </a:cubicBezTo>
                <a:cubicBezTo>
                  <a:pt x="9823" y="4675"/>
                  <a:pt x="9805" y="4434"/>
                  <a:pt x="9769" y="4202"/>
                </a:cubicBezTo>
                <a:lnTo>
                  <a:pt x="8993" y="3934"/>
                </a:lnTo>
                <a:cubicBezTo>
                  <a:pt x="8779" y="3426"/>
                  <a:pt x="8672" y="3167"/>
                  <a:pt x="8458" y="2668"/>
                </a:cubicBezTo>
                <a:lnTo>
                  <a:pt x="8806" y="1918"/>
                </a:lnTo>
                <a:cubicBezTo>
                  <a:pt x="8529" y="1561"/>
                  <a:pt x="8208" y="1240"/>
                  <a:pt x="7842" y="973"/>
                </a:cubicBezTo>
                <a:lnTo>
                  <a:pt x="7102" y="1330"/>
                </a:lnTo>
                <a:cubicBezTo>
                  <a:pt x="6593" y="1124"/>
                  <a:pt x="6334" y="1017"/>
                  <a:pt x="5826" y="812"/>
                </a:cubicBezTo>
                <a:lnTo>
                  <a:pt x="5549" y="45"/>
                </a:lnTo>
                <a:cubicBezTo>
                  <a:pt x="5335" y="18"/>
                  <a:pt x="5121" y="0"/>
                  <a:pt x="490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/>
          <p:nvPr/>
        </p:nvSpPr>
        <p:spPr>
          <a:xfrm>
            <a:off x="287275" y="283450"/>
            <a:ext cx="8565900" cy="4576800"/>
          </a:xfrm>
          <a:prstGeom prst="roundRect">
            <a:avLst>
              <a:gd name="adj" fmla="val 1028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subTitle" idx="1"/>
          </p:nvPr>
        </p:nvSpPr>
        <p:spPr>
          <a:xfrm>
            <a:off x="875675" y="2249873"/>
            <a:ext cx="235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2"/>
          </p:nvPr>
        </p:nvSpPr>
        <p:spPr>
          <a:xfrm>
            <a:off x="3396168" y="2249873"/>
            <a:ext cx="235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subTitle" idx="3"/>
          </p:nvPr>
        </p:nvSpPr>
        <p:spPr>
          <a:xfrm>
            <a:off x="875675" y="4031400"/>
            <a:ext cx="235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4"/>
          </p:nvPr>
        </p:nvSpPr>
        <p:spPr>
          <a:xfrm>
            <a:off x="3396224" y="4031400"/>
            <a:ext cx="235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subTitle" idx="5"/>
          </p:nvPr>
        </p:nvSpPr>
        <p:spPr>
          <a:xfrm>
            <a:off x="5916550" y="2249873"/>
            <a:ext cx="235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6"/>
          </p:nvPr>
        </p:nvSpPr>
        <p:spPr>
          <a:xfrm>
            <a:off x="5916668" y="4031400"/>
            <a:ext cx="235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subTitle" idx="7"/>
          </p:nvPr>
        </p:nvSpPr>
        <p:spPr>
          <a:xfrm>
            <a:off x="3396137" y="1967641"/>
            <a:ext cx="23517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ubTitle" idx="8"/>
          </p:nvPr>
        </p:nvSpPr>
        <p:spPr>
          <a:xfrm>
            <a:off x="3396220" y="3749168"/>
            <a:ext cx="23517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subTitle" idx="9"/>
          </p:nvPr>
        </p:nvSpPr>
        <p:spPr>
          <a:xfrm>
            <a:off x="5916715" y="1967641"/>
            <a:ext cx="23517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subTitle" idx="13"/>
          </p:nvPr>
        </p:nvSpPr>
        <p:spPr>
          <a:xfrm>
            <a:off x="5916765" y="3749168"/>
            <a:ext cx="23517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subTitle" idx="14"/>
          </p:nvPr>
        </p:nvSpPr>
        <p:spPr>
          <a:xfrm>
            <a:off x="875675" y="1967641"/>
            <a:ext cx="23517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subTitle" idx="15"/>
          </p:nvPr>
        </p:nvSpPr>
        <p:spPr>
          <a:xfrm>
            <a:off x="875675" y="3749168"/>
            <a:ext cx="23517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/>
          <p:nvPr/>
        </p:nvSpPr>
        <p:spPr>
          <a:xfrm>
            <a:off x="287275" y="283450"/>
            <a:ext cx="8565900" cy="4576800"/>
          </a:xfrm>
          <a:prstGeom prst="roundRect">
            <a:avLst>
              <a:gd name="adj" fmla="val 1028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title" hasCustomPrompt="1"/>
          </p:nvPr>
        </p:nvSpPr>
        <p:spPr>
          <a:xfrm>
            <a:off x="713100" y="3419864"/>
            <a:ext cx="3555600" cy="7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6" name="Google Shape;206;p28"/>
          <p:cNvSpPr txBox="1">
            <a:spLocks noGrp="1"/>
          </p:cNvSpPr>
          <p:nvPr>
            <p:ph type="subTitle" idx="1"/>
          </p:nvPr>
        </p:nvSpPr>
        <p:spPr>
          <a:xfrm>
            <a:off x="713100" y="4080126"/>
            <a:ext cx="3555600" cy="4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 idx="2" hasCustomPrompt="1"/>
          </p:nvPr>
        </p:nvSpPr>
        <p:spPr>
          <a:xfrm>
            <a:off x="4875300" y="3419850"/>
            <a:ext cx="3555600" cy="7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3"/>
          </p:nvPr>
        </p:nvSpPr>
        <p:spPr>
          <a:xfrm>
            <a:off x="4875300" y="4080125"/>
            <a:ext cx="3555600" cy="4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09" name="Google Shape;209;p28"/>
          <p:cNvSpPr>
            <a:spLocks noGrp="1"/>
          </p:cNvSpPr>
          <p:nvPr>
            <p:ph type="pic" idx="4"/>
          </p:nvPr>
        </p:nvSpPr>
        <p:spPr>
          <a:xfrm>
            <a:off x="920950" y="657763"/>
            <a:ext cx="7302000" cy="2485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/>
          <p:nvPr/>
        </p:nvSpPr>
        <p:spPr>
          <a:xfrm>
            <a:off x="287275" y="283450"/>
            <a:ext cx="8565900" cy="4576800"/>
          </a:xfrm>
          <a:prstGeom prst="roundRect">
            <a:avLst>
              <a:gd name="adj" fmla="val 1028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title" idx="2" hasCustomPrompt="1"/>
          </p:nvPr>
        </p:nvSpPr>
        <p:spPr>
          <a:xfrm>
            <a:off x="1340325" y="3763025"/>
            <a:ext cx="1370100" cy="634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14" name="Google Shape;214;p29"/>
          <p:cNvSpPr txBox="1">
            <a:spLocks noGrp="1"/>
          </p:cNvSpPr>
          <p:nvPr>
            <p:ph type="title" idx="3" hasCustomPrompt="1"/>
          </p:nvPr>
        </p:nvSpPr>
        <p:spPr>
          <a:xfrm>
            <a:off x="3885225" y="3763125"/>
            <a:ext cx="1370100" cy="634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15" name="Google Shape;215;p29"/>
          <p:cNvSpPr txBox="1">
            <a:spLocks noGrp="1"/>
          </p:cNvSpPr>
          <p:nvPr>
            <p:ph type="title" idx="4" hasCustomPrompt="1"/>
          </p:nvPr>
        </p:nvSpPr>
        <p:spPr>
          <a:xfrm>
            <a:off x="6430250" y="3763125"/>
            <a:ext cx="1370100" cy="634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16" name="Google Shape;216;p29"/>
          <p:cNvSpPr txBox="1">
            <a:spLocks noGrp="1"/>
          </p:cNvSpPr>
          <p:nvPr>
            <p:ph type="subTitle" idx="1"/>
          </p:nvPr>
        </p:nvSpPr>
        <p:spPr>
          <a:xfrm>
            <a:off x="937700" y="2616502"/>
            <a:ext cx="21753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5"/>
          </p:nvPr>
        </p:nvSpPr>
        <p:spPr>
          <a:xfrm>
            <a:off x="3484422" y="2616502"/>
            <a:ext cx="21753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subTitle" idx="6"/>
          </p:nvPr>
        </p:nvSpPr>
        <p:spPr>
          <a:xfrm>
            <a:off x="6031150" y="2616502"/>
            <a:ext cx="21753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ubTitle" idx="7"/>
          </p:nvPr>
        </p:nvSpPr>
        <p:spPr>
          <a:xfrm>
            <a:off x="937700" y="2297863"/>
            <a:ext cx="21753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subTitle" idx="8"/>
          </p:nvPr>
        </p:nvSpPr>
        <p:spPr>
          <a:xfrm>
            <a:off x="3484425" y="2297863"/>
            <a:ext cx="21753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subTitle" idx="9"/>
          </p:nvPr>
        </p:nvSpPr>
        <p:spPr>
          <a:xfrm>
            <a:off x="6031150" y="2297863"/>
            <a:ext cx="21753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22" name="Google Shape;222;p29"/>
          <p:cNvSpPr/>
          <p:nvPr/>
        </p:nvSpPr>
        <p:spPr>
          <a:xfrm>
            <a:off x="211084" y="4004710"/>
            <a:ext cx="517721" cy="517746"/>
          </a:xfrm>
          <a:custGeom>
            <a:avLst/>
            <a:gdLst/>
            <a:ahLst/>
            <a:cxnLst/>
            <a:rect l="l" t="t" r="r" b="b"/>
            <a:pathLst>
              <a:path w="9823" h="9823" extrusionOk="0">
                <a:moveTo>
                  <a:pt x="4922" y="1583"/>
                </a:moveTo>
                <a:cubicBezTo>
                  <a:pt x="6582" y="1583"/>
                  <a:pt x="8018" y="2835"/>
                  <a:pt x="8217" y="4532"/>
                </a:cubicBezTo>
                <a:cubicBezTo>
                  <a:pt x="8422" y="6361"/>
                  <a:pt x="7120" y="8011"/>
                  <a:pt x="5291" y="8217"/>
                </a:cubicBezTo>
                <a:cubicBezTo>
                  <a:pt x="5159" y="8232"/>
                  <a:pt x="5029" y="8239"/>
                  <a:pt x="4900" y="8239"/>
                </a:cubicBezTo>
                <a:cubicBezTo>
                  <a:pt x="3232" y="8239"/>
                  <a:pt x="1796" y="6988"/>
                  <a:pt x="1597" y="5290"/>
                </a:cubicBezTo>
                <a:cubicBezTo>
                  <a:pt x="1392" y="3471"/>
                  <a:pt x="2704" y="1811"/>
                  <a:pt x="4532" y="1606"/>
                </a:cubicBezTo>
                <a:cubicBezTo>
                  <a:pt x="4663" y="1591"/>
                  <a:pt x="4793" y="1583"/>
                  <a:pt x="4922" y="1583"/>
                </a:cubicBezTo>
                <a:close/>
                <a:moveTo>
                  <a:pt x="4907" y="0"/>
                </a:moveTo>
                <a:cubicBezTo>
                  <a:pt x="4666" y="0"/>
                  <a:pt x="4434" y="18"/>
                  <a:pt x="4202" y="54"/>
                </a:cubicBezTo>
                <a:lnTo>
                  <a:pt x="3926" y="830"/>
                </a:lnTo>
                <a:cubicBezTo>
                  <a:pt x="3426" y="1044"/>
                  <a:pt x="3167" y="1151"/>
                  <a:pt x="2659" y="1365"/>
                </a:cubicBezTo>
                <a:lnTo>
                  <a:pt x="1919" y="1017"/>
                </a:lnTo>
                <a:cubicBezTo>
                  <a:pt x="1562" y="1294"/>
                  <a:pt x="1241" y="1615"/>
                  <a:pt x="973" y="1981"/>
                </a:cubicBezTo>
                <a:lnTo>
                  <a:pt x="1330" y="2721"/>
                </a:lnTo>
                <a:cubicBezTo>
                  <a:pt x="1125" y="3230"/>
                  <a:pt x="1018" y="3488"/>
                  <a:pt x="812" y="3997"/>
                </a:cubicBezTo>
                <a:lnTo>
                  <a:pt x="36" y="4273"/>
                </a:lnTo>
                <a:cubicBezTo>
                  <a:pt x="9" y="4488"/>
                  <a:pt x="1" y="4693"/>
                  <a:pt x="1" y="4916"/>
                </a:cubicBezTo>
                <a:cubicBezTo>
                  <a:pt x="1" y="5157"/>
                  <a:pt x="18" y="5389"/>
                  <a:pt x="45" y="5621"/>
                </a:cubicBezTo>
                <a:lnTo>
                  <a:pt x="821" y="5888"/>
                </a:lnTo>
                <a:cubicBezTo>
                  <a:pt x="1035" y="6397"/>
                  <a:pt x="1142" y="6655"/>
                  <a:pt x="1357" y="7164"/>
                </a:cubicBezTo>
                <a:lnTo>
                  <a:pt x="1018" y="7904"/>
                </a:lnTo>
                <a:cubicBezTo>
                  <a:pt x="1285" y="8261"/>
                  <a:pt x="1615" y="8582"/>
                  <a:pt x="1972" y="8850"/>
                </a:cubicBezTo>
                <a:lnTo>
                  <a:pt x="2713" y="8493"/>
                </a:lnTo>
                <a:cubicBezTo>
                  <a:pt x="3221" y="8698"/>
                  <a:pt x="3480" y="8805"/>
                  <a:pt x="3988" y="9010"/>
                </a:cubicBezTo>
                <a:lnTo>
                  <a:pt x="4274" y="9787"/>
                </a:lnTo>
                <a:cubicBezTo>
                  <a:pt x="4479" y="9813"/>
                  <a:pt x="4693" y="9822"/>
                  <a:pt x="4907" y="9822"/>
                </a:cubicBezTo>
                <a:cubicBezTo>
                  <a:pt x="5148" y="9822"/>
                  <a:pt x="5389" y="9804"/>
                  <a:pt x="5621" y="9769"/>
                </a:cubicBezTo>
                <a:lnTo>
                  <a:pt x="5888" y="9002"/>
                </a:lnTo>
                <a:cubicBezTo>
                  <a:pt x="6397" y="8779"/>
                  <a:pt x="6647" y="8671"/>
                  <a:pt x="7155" y="8457"/>
                </a:cubicBezTo>
                <a:lnTo>
                  <a:pt x="7905" y="8805"/>
                </a:lnTo>
                <a:cubicBezTo>
                  <a:pt x="8261" y="8529"/>
                  <a:pt x="8574" y="8208"/>
                  <a:pt x="8850" y="7851"/>
                </a:cubicBezTo>
                <a:lnTo>
                  <a:pt x="8493" y="7110"/>
                </a:lnTo>
                <a:cubicBezTo>
                  <a:pt x="8699" y="6602"/>
                  <a:pt x="8797" y="6343"/>
                  <a:pt x="9011" y="5835"/>
                </a:cubicBezTo>
                <a:lnTo>
                  <a:pt x="9778" y="5549"/>
                </a:lnTo>
                <a:cubicBezTo>
                  <a:pt x="9805" y="5344"/>
                  <a:pt x="9823" y="5130"/>
                  <a:pt x="9823" y="4916"/>
                </a:cubicBezTo>
                <a:cubicBezTo>
                  <a:pt x="9823" y="4675"/>
                  <a:pt x="9805" y="4434"/>
                  <a:pt x="9769" y="4202"/>
                </a:cubicBezTo>
                <a:lnTo>
                  <a:pt x="8993" y="3934"/>
                </a:lnTo>
                <a:cubicBezTo>
                  <a:pt x="8779" y="3426"/>
                  <a:pt x="8672" y="3167"/>
                  <a:pt x="8458" y="2668"/>
                </a:cubicBezTo>
                <a:lnTo>
                  <a:pt x="8806" y="1918"/>
                </a:lnTo>
                <a:cubicBezTo>
                  <a:pt x="8529" y="1561"/>
                  <a:pt x="8208" y="1240"/>
                  <a:pt x="7842" y="973"/>
                </a:cubicBezTo>
                <a:lnTo>
                  <a:pt x="7102" y="1330"/>
                </a:lnTo>
                <a:cubicBezTo>
                  <a:pt x="6593" y="1124"/>
                  <a:pt x="6334" y="1017"/>
                  <a:pt x="5826" y="812"/>
                </a:cubicBezTo>
                <a:lnTo>
                  <a:pt x="5549" y="45"/>
                </a:lnTo>
                <a:cubicBezTo>
                  <a:pt x="5335" y="18"/>
                  <a:pt x="5121" y="0"/>
                  <a:pt x="4907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/>
          <p:nvPr/>
        </p:nvSpPr>
        <p:spPr>
          <a:xfrm>
            <a:off x="287275" y="283450"/>
            <a:ext cx="8565900" cy="4576800"/>
          </a:xfrm>
          <a:prstGeom prst="roundRect">
            <a:avLst>
              <a:gd name="adj" fmla="val 1028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1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43" name="Google Shape;243;p31"/>
          <p:cNvGrpSpPr/>
          <p:nvPr/>
        </p:nvGrpSpPr>
        <p:grpSpPr>
          <a:xfrm rot="5400000">
            <a:off x="32891" y="862891"/>
            <a:ext cx="745705" cy="475416"/>
            <a:chOff x="5570420" y="2748926"/>
            <a:chExt cx="1112661" cy="709365"/>
          </a:xfrm>
        </p:grpSpPr>
        <p:sp>
          <p:nvSpPr>
            <p:cNvPr id="244" name="Google Shape;244;p31"/>
            <p:cNvSpPr/>
            <p:nvPr/>
          </p:nvSpPr>
          <p:spPr>
            <a:xfrm>
              <a:off x="5979916" y="2896951"/>
              <a:ext cx="703165" cy="561339"/>
            </a:xfrm>
            <a:custGeom>
              <a:avLst/>
              <a:gdLst/>
              <a:ahLst/>
              <a:cxnLst/>
              <a:rect l="l" t="t" r="r" b="b"/>
              <a:pathLst>
                <a:path w="25122" h="20055" extrusionOk="0">
                  <a:moveTo>
                    <a:pt x="6307" y="1"/>
                  </a:moveTo>
                  <a:cubicBezTo>
                    <a:pt x="5620" y="1"/>
                    <a:pt x="5067" y="554"/>
                    <a:pt x="5067" y="1241"/>
                  </a:cubicBezTo>
                  <a:lnTo>
                    <a:pt x="5067" y="9046"/>
                  </a:lnTo>
                  <a:lnTo>
                    <a:pt x="4942" y="9046"/>
                  </a:lnTo>
                  <a:cubicBezTo>
                    <a:pt x="4648" y="9046"/>
                    <a:pt x="4372" y="8922"/>
                    <a:pt x="4193" y="8681"/>
                  </a:cubicBezTo>
                  <a:cubicBezTo>
                    <a:pt x="3783" y="8110"/>
                    <a:pt x="3105" y="7735"/>
                    <a:pt x="2346" y="7735"/>
                  </a:cubicBezTo>
                  <a:cubicBezTo>
                    <a:pt x="1044" y="7735"/>
                    <a:pt x="0" y="8823"/>
                    <a:pt x="63" y="10135"/>
                  </a:cubicBezTo>
                  <a:cubicBezTo>
                    <a:pt x="116" y="11312"/>
                    <a:pt x="1098" y="12276"/>
                    <a:pt x="2275" y="12312"/>
                  </a:cubicBezTo>
                  <a:cubicBezTo>
                    <a:pt x="2303" y="12313"/>
                    <a:pt x="2331" y="12313"/>
                    <a:pt x="2359" y="12313"/>
                  </a:cubicBezTo>
                  <a:cubicBezTo>
                    <a:pt x="3065" y="12313"/>
                    <a:pt x="3683" y="11989"/>
                    <a:pt x="4104" y="11491"/>
                  </a:cubicBezTo>
                  <a:cubicBezTo>
                    <a:pt x="4336" y="11205"/>
                    <a:pt x="4684" y="11036"/>
                    <a:pt x="5050" y="11036"/>
                  </a:cubicBezTo>
                  <a:lnTo>
                    <a:pt x="5067" y="11036"/>
                  </a:lnTo>
                  <a:lnTo>
                    <a:pt x="5067" y="18949"/>
                  </a:lnTo>
                  <a:cubicBezTo>
                    <a:pt x="5067" y="19555"/>
                    <a:pt x="5567" y="20055"/>
                    <a:pt x="6174" y="20055"/>
                  </a:cubicBezTo>
                  <a:lnTo>
                    <a:pt x="23944" y="20055"/>
                  </a:lnTo>
                  <a:cubicBezTo>
                    <a:pt x="24596" y="20055"/>
                    <a:pt x="25122" y="19529"/>
                    <a:pt x="25122" y="18868"/>
                  </a:cubicBezTo>
                  <a:lnTo>
                    <a:pt x="25122" y="1267"/>
                  </a:lnTo>
                  <a:cubicBezTo>
                    <a:pt x="25122" y="571"/>
                    <a:pt x="24551" y="1"/>
                    <a:pt x="23855" y="1"/>
                  </a:cubicBezTo>
                  <a:lnTo>
                    <a:pt x="16112" y="1"/>
                  </a:lnTo>
                  <a:lnTo>
                    <a:pt x="16112" y="18"/>
                  </a:lnTo>
                  <a:cubicBezTo>
                    <a:pt x="16112" y="393"/>
                    <a:pt x="16281" y="732"/>
                    <a:pt x="16558" y="964"/>
                  </a:cubicBezTo>
                  <a:cubicBezTo>
                    <a:pt x="17084" y="1401"/>
                    <a:pt x="17405" y="2052"/>
                    <a:pt x="17387" y="2793"/>
                  </a:cubicBezTo>
                  <a:cubicBezTo>
                    <a:pt x="17352" y="3970"/>
                    <a:pt x="16388" y="4952"/>
                    <a:pt x="15202" y="5005"/>
                  </a:cubicBezTo>
                  <a:cubicBezTo>
                    <a:pt x="15164" y="5007"/>
                    <a:pt x="15127" y="5008"/>
                    <a:pt x="15090" y="5008"/>
                  </a:cubicBezTo>
                  <a:cubicBezTo>
                    <a:pt x="13829" y="5008"/>
                    <a:pt x="12802" y="3987"/>
                    <a:pt x="12802" y="2721"/>
                  </a:cubicBezTo>
                  <a:cubicBezTo>
                    <a:pt x="12802" y="1963"/>
                    <a:pt x="13177" y="1285"/>
                    <a:pt x="13748" y="875"/>
                  </a:cubicBezTo>
                  <a:cubicBezTo>
                    <a:pt x="13988" y="705"/>
                    <a:pt x="14113" y="420"/>
                    <a:pt x="14113" y="125"/>
                  </a:cubicBezTo>
                  <a:lnTo>
                    <a:pt x="14113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1"/>
            <p:cNvSpPr/>
            <p:nvPr/>
          </p:nvSpPr>
          <p:spPr>
            <a:xfrm>
              <a:off x="5570420" y="2748926"/>
              <a:ext cx="561116" cy="701513"/>
            </a:xfrm>
            <a:custGeom>
              <a:avLst/>
              <a:gdLst/>
              <a:ahLst/>
              <a:cxnLst/>
              <a:rect l="l" t="t" r="r" b="b"/>
              <a:pathLst>
                <a:path w="20047" h="25063" extrusionOk="0">
                  <a:moveTo>
                    <a:pt x="10024" y="1"/>
                  </a:moveTo>
                  <a:cubicBezTo>
                    <a:pt x="9987" y="1"/>
                    <a:pt x="9949" y="2"/>
                    <a:pt x="9912" y="3"/>
                  </a:cubicBezTo>
                  <a:cubicBezTo>
                    <a:pt x="8734" y="57"/>
                    <a:pt x="7771" y="1038"/>
                    <a:pt x="7735" y="2216"/>
                  </a:cubicBezTo>
                  <a:cubicBezTo>
                    <a:pt x="7709" y="2956"/>
                    <a:pt x="8039" y="3616"/>
                    <a:pt x="8556" y="4045"/>
                  </a:cubicBezTo>
                  <a:cubicBezTo>
                    <a:pt x="8841" y="4277"/>
                    <a:pt x="9011" y="4625"/>
                    <a:pt x="9011" y="4990"/>
                  </a:cubicBezTo>
                  <a:lnTo>
                    <a:pt x="9011" y="5008"/>
                  </a:lnTo>
                  <a:lnTo>
                    <a:pt x="1107" y="5008"/>
                  </a:lnTo>
                  <a:cubicBezTo>
                    <a:pt x="491" y="5008"/>
                    <a:pt x="1" y="5508"/>
                    <a:pt x="1" y="6114"/>
                  </a:cubicBezTo>
                  <a:lnTo>
                    <a:pt x="1" y="23885"/>
                  </a:lnTo>
                  <a:cubicBezTo>
                    <a:pt x="1" y="24536"/>
                    <a:pt x="527" y="25063"/>
                    <a:pt x="1178" y="25063"/>
                  </a:cubicBezTo>
                  <a:lnTo>
                    <a:pt x="18780" y="25063"/>
                  </a:lnTo>
                  <a:cubicBezTo>
                    <a:pt x="19484" y="25063"/>
                    <a:pt x="20046" y="24492"/>
                    <a:pt x="20046" y="23796"/>
                  </a:cubicBezTo>
                  <a:lnTo>
                    <a:pt x="20046" y="16052"/>
                  </a:lnTo>
                  <a:lnTo>
                    <a:pt x="20028" y="16052"/>
                  </a:lnTo>
                  <a:cubicBezTo>
                    <a:pt x="19663" y="16052"/>
                    <a:pt x="19315" y="16222"/>
                    <a:pt x="19083" y="16498"/>
                  </a:cubicBezTo>
                  <a:cubicBezTo>
                    <a:pt x="18666" y="17011"/>
                    <a:pt x="18029" y="17329"/>
                    <a:pt x="17313" y="17329"/>
                  </a:cubicBezTo>
                  <a:cubicBezTo>
                    <a:pt x="17293" y="17329"/>
                    <a:pt x="17274" y="17328"/>
                    <a:pt x="17254" y="17328"/>
                  </a:cubicBezTo>
                  <a:cubicBezTo>
                    <a:pt x="16076" y="17292"/>
                    <a:pt x="15095" y="16329"/>
                    <a:pt x="15042" y="15142"/>
                  </a:cubicBezTo>
                  <a:cubicBezTo>
                    <a:pt x="14979" y="13831"/>
                    <a:pt x="16032" y="12752"/>
                    <a:pt x="17325" y="12752"/>
                  </a:cubicBezTo>
                  <a:cubicBezTo>
                    <a:pt x="18093" y="12752"/>
                    <a:pt x="18762" y="13117"/>
                    <a:pt x="19181" y="13688"/>
                  </a:cubicBezTo>
                  <a:cubicBezTo>
                    <a:pt x="19350" y="13929"/>
                    <a:pt x="19627" y="14054"/>
                    <a:pt x="19921" y="14054"/>
                  </a:cubicBezTo>
                  <a:lnTo>
                    <a:pt x="20046" y="14054"/>
                  </a:lnTo>
                  <a:lnTo>
                    <a:pt x="20046" y="6248"/>
                  </a:lnTo>
                  <a:cubicBezTo>
                    <a:pt x="20046" y="5561"/>
                    <a:pt x="19493" y="5008"/>
                    <a:pt x="18815" y="5008"/>
                  </a:cubicBezTo>
                  <a:lnTo>
                    <a:pt x="11000" y="5008"/>
                  </a:lnTo>
                  <a:lnTo>
                    <a:pt x="11000" y="4883"/>
                  </a:lnTo>
                  <a:cubicBezTo>
                    <a:pt x="11000" y="4589"/>
                    <a:pt x="11134" y="4312"/>
                    <a:pt x="11366" y="4134"/>
                  </a:cubicBezTo>
                  <a:cubicBezTo>
                    <a:pt x="11937" y="3723"/>
                    <a:pt x="12312" y="3045"/>
                    <a:pt x="12312" y="2287"/>
                  </a:cubicBezTo>
                  <a:cubicBezTo>
                    <a:pt x="12312" y="1022"/>
                    <a:pt x="11285" y="1"/>
                    <a:pt x="1002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31"/>
          <p:cNvGrpSpPr/>
          <p:nvPr/>
        </p:nvGrpSpPr>
        <p:grpSpPr>
          <a:xfrm rot="-5400000">
            <a:off x="8449927" y="3827591"/>
            <a:ext cx="745705" cy="475416"/>
            <a:chOff x="5570420" y="2748926"/>
            <a:chExt cx="1112661" cy="709365"/>
          </a:xfrm>
        </p:grpSpPr>
        <p:sp>
          <p:nvSpPr>
            <p:cNvPr id="247" name="Google Shape;247;p31"/>
            <p:cNvSpPr/>
            <p:nvPr/>
          </p:nvSpPr>
          <p:spPr>
            <a:xfrm>
              <a:off x="5979916" y="2896951"/>
              <a:ext cx="703165" cy="561339"/>
            </a:xfrm>
            <a:custGeom>
              <a:avLst/>
              <a:gdLst/>
              <a:ahLst/>
              <a:cxnLst/>
              <a:rect l="l" t="t" r="r" b="b"/>
              <a:pathLst>
                <a:path w="25122" h="20055" extrusionOk="0">
                  <a:moveTo>
                    <a:pt x="6307" y="1"/>
                  </a:moveTo>
                  <a:cubicBezTo>
                    <a:pt x="5620" y="1"/>
                    <a:pt x="5067" y="554"/>
                    <a:pt x="5067" y="1241"/>
                  </a:cubicBezTo>
                  <a:lnTo>
                    <a:pt x="5067" y="9046"/>
                  </a:lnTo>
                  <a:lnTo>
                    <a:pt x="4942" y="9046"/>
                  </a:lnTo>
                  <a:cubicBezTo>
                    <a:pt x="4648" y="9046"/>
                    <a:pt x="4372" y="8922"/>
                    <a:pt x="4193" y="8681"/>
                  </a:cubicBezTo>
                  <a:cubicBezTo>
                    <a:pt x="3783" y="8110"/>
                    <a:pt x="3105" y="7735"/>
                    <a:pt x="2346" y="7735"/>
                  </a:cubicBezTo>
                  <a:cubicBezTo>
                    <a:pt x="1044" y="7735"/>
                    <a:pt x="0" y="8823"/>
                    <a:pt x="63" y="10135"/>
                  </a:cubicBezTo>
                  <a:cubicBezTo>
                    <a:pt x="116" y="11312"/>
                    <a:pt x="1098" y="12276"/>
                    <a:pt x="2275" y="12312"/>
                  </a:cubicBezTo>
                  <a:cubicBezTo>
                    <a:pt x="2303" y="12313"/>
                    <a:pt x="2331" y="12313"/>
                    <a:pt x="2359" y="12313"/>
                  </a:cubicBezTo>
                  <a:cubicBezTo>
                    <a:pt x="3065" y="12313"/>
                    <a:pt x="3683" y="11989"/>
                    <a:pt x="4104" y="11491"/>
                  </a:cubicBezTo>
                  <a:cubicBezTo>
                    <a:pt x="4336" y="11205"/>
                    <a:pt x="4684" y="11036"/>
                    <a:pt x="5050" y="11036"/>
                  </a:cubicBezTo>
                  <a:lnTo>
                    <a:pt x="5067" y="11036"/>
                  </a:lnTo>
                  <a:lnTo>
                    <a:pt x="5067" y="18949"/>
                  </a:lnTo>
                  <a:cubicBezTo>
                    <a:pt x="5067" y="19555"/>
                    <a:pt x="5567" y="20055"/>
                    <a:pt x="6174" y="20055"/>
                  </a:cubicBezTo>
                  <a:lnTo>
                    <a:pt x="23944" y="20055"/>
                  </a:lnTo>
                  <a:cubicBezTo>
                    <a:pt x="24596" y="20055"/>
                    <a:pt x="25122" y="19529"/>
                    <a:pt x="25122" y="18868"/>
                  </a:cubicBezTo>
                  <a:lnTo>
                    <a:pt x="25122" y="1267"/>
                  </a:lnTo>
                  <a:cubicBezTo>
                    <a:pt x="25122" y="571"/>
                    <a:pt x="24551" y="1"/>
                    <a:pt x="23855" y="1"/>
                  </a:cubicBezTo>
                  <a:lnTo>
                    <a:pt x="16112" y="1"/>
                  </a:lnTo>
                  <a:lnTo>
                    <a:pt x="16112" y="18"/>
                  </a:lnTo>
                  <a:cubicBezTo>
                    <a:pt x="16112" y="393"/>
                    <a:pt x="16281" y="732"/>
                    <a:pt x="16558" y="964"/>
                  </a:cubicBezTo>
                  <a:cubicBezTo>
                    <a:pt x="17084" y="1401"/>
                    <a:pt x="17405" y="2052"/>
                    <a:pt x="17387" y="2793"/>
                  </a:cubicBezTo>
                  <a:cubicBezTo>
                    <a:pt x="17352" y="3970"/>
                    <a:pt x="16388" y="4952"/>
                    <a:pt x="15202" y="5005"/>
                  </a:cubicBezTo>
                  <a:cubicBezTo>
                    <a:pt x="15164" y="5007"/>
                    <a:pt x="15127" y="5008"/>
                    <a:pt x="15090" y="5008"/>
                  </a:cubicBezTo>
                  <a:cubicBezTo>
                    <a:pt x="13829" y="5008"/>
                    <a:pt x="12802" y="3987"/>
                    <a:pt x="12802" y="2721"/>
                  </a:cubicBezTo>
                  <a:cubicBezTo>
                    <a:pt x="12802" y="1963"/>
                    <a:pt x="13177" y="1285"/>
                    <a:pt x="13748" y="875"/>
                  </a:cubicBezTo>
                  <a:cubicBezTo>
                    <a:pt x="13988" y="705"/>
                    <a:pt x="14113" y="420"/>
                    <a:pt x="14113" y="125"/>
                  </a:cubicBezTo>
                  <a:lnTo>
                    <a:pt x="14113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1"/>
            <p:cNvSpPr/>
            <p:nvPr/>
          </p:nvSpPr>
          <p:spPr>
            <a:xfrm>
              <a:off x="5570420" y="2748926"/>
              <a:ext cx="561116" cy="701513"/>
            </a:xfrm>
            <a:custGeom>
              <a:avLst/>
              <a:gdLst/>
              <a:ahLst/>
              <a:cxnLst/>
              <a:rect l="l" t="t" r="r" b="b"/>
              <a:pathLst>
                <a:path w="20047" h="25063" extrusionOk="0">
                  <a:moveTo>
                    <a:pt x="10024" y="1"/>
                  </a:moveTo>
                  <a:cubicBezTo>
                    <a:pt x="9987" y="1"/>
                    <a:pt x="9949" y="2"/>
                    <a:pt x="9912" y="3"/>
                  </a:cubicBezTo>
                  <a:cubicBezTo>
                    <a:pt x="8734" y="57"/>
                    <a:pt x="7771" y="1038"/>
                    <a:pt x="7735" y="2216"/>
                  </a:cubicBezTo>
                  <a:cubicBezTo>
                    <a:pt x="7709" y="2956"/>
                    <a:pt x="8039" y="3616"/>
                    <a:pt x="8556" y="4045"/>
                  </a:cubicBezTo>
                  <a:cubicBezTo>
                    <a:pt x="8841" y="4277"/>
                    <a:pt x="9011" y="4625"/>
                    <a:pt x="9011" y="4990"/>
                  </a:cubicBezTo>
                  <a:lnTo>
                    <a:pt x="9011" y="5008"/>
                  </a:lnTo>
                  <a:lnTo>
                    <a:pt x="1107" y="5008"/>
                  </a:lnTo>
                  <a:cubicBezTo>
                    <a:pt x="491" y="5008"/>
                    <a:pt x="1" y="5508"/>
                    <a:pt x="1" y="6114"/>
                  </a:cubicBezTo>
                  <a:lnTo>
                    <a:pt x="1" y="23885"/>
                  </a:lnTo>
                  <a:cubicBezTo>
                    <a:pt x="1" y="24536"/>
                    <a:pt x="527" y="25063"/>
                    <a:pt x="1178" y="25063"/>
                  </a:cubicBezTo>
                  <a:lnTo>
                    <a:pt x="18780" y="25063"/>
                  </a:lnTo>
                  <a:cubicBezTo>
                    <a:pt x="19484" y="25063"/>
                    <a:pt x="20046" y="24492"/>
                    <a:pt x="20046" y="23796"/>
                  </a:cubicBezTo>
                  <a:lnTo>
                    <a:pt x="20046" y="16052"/>
                  </a:lnTo>
                  <a:lnTo>
                    <a:pt x="20028" y="16052"/>
                  </a:lnTo>
                  <a:cubicBezTo>
                    <a:pt x="19663" y="16052"/>
                    <a:pt x="19315" y="16222"/>
                    <a:pt x="19083" y="16498"/>
                  </a:cubicBezTo>
                  <a:cubicBezTo>
                    <a:pt x="18666" y="17011"/>
                    <a:pt x="18029" y="17329"/>
                    <a:pt x="17313" y="17329"/>
                  </a:cubicBezTo>
                  <a:cubicBezTo>
                    <a:pt x="17293" y="17329"/>
                    <a:pt x="17274" y="17328"/>
                    <a:pt x="17254" y="17328"/>
                  </a:cubicBezTo>
                  <a:cubicBezTo>
                    <a:pt x="16076" y="17292"/>
                    <a:pt x="15095" y="16329"/>
                    <a:pt x="15042" y="15142"/>
                  </a:cubicBezTo>
                  <a:cubicBezTo>
                    <a:pt x="14979" y="13831"/>
                    <a:pt x="16032" y="12752"/>
                    <a:pt x="17325" y="12752"/>
                  </a:cubicBezTo>
                  <a:cubicBezTo>
                    <a:pt x="18093" y="12752"/>
                    <a:pt x="18762" y="13117"/>
                    <a:pt x="19181" y="13688"/>
                  </a:cubicBezTo>
                  <a:cubicBezTo>
                    <a:pt x="19350" y="13929"/>
                    <a:pt x="19627" y="14054"/>
                    <a:pt x="19921" y="14054"/>
                  </a:cubicBezTo>
                  <a:lnTo>
                    <a:pt x="20046" y="14054"/>
                  </a:lnTo>
                  <a:lnTo>
                    <a:pt x="20046" y="6248"/>
                  </a:lnTo>
                  <a:cubicBezTo>
                    <a:pt x="20046" y="5561"/>
                    <a:pt x="19493" y="5008"/>
                    <a:pt x="18815" y="5008"/>
                  </a:cubicBezTo>
                  <a:lnTo>
                    <a:pt x="11000" y="5008"/>
                  </a:lnTo>
                  <a:lnTo>
                    <a:pt x="11000" y="4883"/>
                  </a:lnTo>
                  <a:cubicBezTo>
                    <a:pt x="11000" y="4589"/>
                    <a:pt x="11134" y="4312"/>
                    <a:pt x="11366" y="4134"/>
                  </a:cubicBezTo>
                  <a:cubicBezTo>
                    <a:pt x="11937" y="3723"/>
                    <a:pt x="12312" y="3045"/>
                    <a:pt x="12312" y="2287"/>
                  </a:cubicBezTo>
                  <a:cubicBezTo>
                    <a:pt x="12312" y="1022"/>
                    <a:pt x="11285" y="1"/>
                    <a:pt x="1002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/>
          <p:nvPr/>
        </p:nvSpPr>
        <p:spPr>
          <a:xfrm>
            <a:off x="287275" y="283450"/>
            <a:ext cx="8565900" cy="4576800"/>
          </a:xfrm>
          <a:prstGeom prst="roundRect">
            <a:avLst>
              <a:gd name="adj" fmla="val 1028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3"/>
          <p:cNvSpPr txBox="1">
            <a:spLocks noGrp="1"/>
          </p:cNvSpPr>
          <p:nvPr>
            <p:ph type="title"/>
          </p:nvPr>
        </p:nvSpPr>
        <p:spPr>
          <a:xfrm>
            <a:off x="5152500" y="621225"/>
            <a:ext cx="3278400" cy="87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33"/>
          <p:cNvSpPr txBox="1">
            <a:spLocks noGrp="1"/>
          </p:cNvSpPr>
          <p:nvPr>
            <p:ph type="subTitle" idx="1"/>
          </p:nvPr>
        </p:nvSpPr>
        <p:spPr>
          <a:xfrm>
            <a:off x="5152500" y="1418028"/>
            <a:ext cx="3278400" cy="13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33"/>
          <p:cNvSpPr txBox="1"/>
          <p:nvPr/>
        </p:nvSpPr>
        <p:spPr>
          <a:xfrm>
            <a:off x="5152500" y="3490435"/>
            <a:ext cx="3278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000" b="1" u="sng">
                <a:solidFill>
                  <a:schemeClr val="dk1"/>
                </a:solidFill>
                <a:highlight>
                  <a:schemeClr val="dk2"/>
                </a:highlight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n" sz="1000" b="1" u="sng">
                <a:solidFill>
                  <a:schemeClr val="dk1"/>
                </a:solidFill>
                <a:highlight>
                  <a:schemeClr val="dk2"/>
                </a:highlight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dk1"/>
                </a:solidFill>
                <a:highlight>
                  <a:schemeClr val="dk2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and infographics &amp; images by </a:t>
            </a:r>
            <a:r>
              <a:rPr lang="en" sz="1000" b="1" u="sng">
                <a:solidFill>
                  <a:schemeClr val="dk1"/>
                </a:solidFill>
                <a:highlight>
                  <a:schemeClr val="dk2"/>
                </a:highlight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 u="sng">
              <a:solidFill>
                <a:schemeClr val="dk1"/>
              </a:solidFill>
              <a:highlight>
                <a:schemeClr val="dk2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0" name="Google Shape;260;p33"/>
          <p:cNvSpPr>
            <a:spLocks noGrp="1"/>
          </p:cNvSpPr>
          <p:nvPr>
            <p:ph type="pic" idx="2"/>
          </p:nvPr>
        </p:nvSpPr>
        <p:spPr>
          <a:xfrm>
            <a:off x="713100" y="666600"/>
            <a:ext cx="3858900" cy="3810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/>
          <p:nvPr/>
        </p:nvSpPr>
        <p:spPr>
          <a:xfrm>
            <a:off x="287275" y="283450"/>
            <a:ext cx="8565900" cy="4576800"/>
          </a:xfrm>
          <a:prstGeom prst="roundRect">
            <a:avLst>
              <a:gd name="adj" fmla="val 1028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3" name="Google Shape;263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117202">
            <a:off x="7536664" y="390752"/>
            <a:ext cx="1188823" cy="1344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87275" y="283450"/>
            <a:ext cx="8565900" cy="4576800"/>
          </a:xfrm>
          <a:prstGeom prst="roundRect">
            <a:avLst>
              <a:gd name="adj" fmla="val 1028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>
            <a:spLocks noGrp="1"/>
          </p:cNvSpPr>
          <p:nvPr>
            <p:ph type="pic" idx="2"/>
          </p:nvPr>
        </p:nvSpPr>
        <p:spPr>
          <a:xfrm>
            <a:off x="5865425" y="877200"/>
            <a:ext cx="2565600" cy="3389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713100" y="2493700"/>
            <a:ext cx="4708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3" hasCustomPrompt="1"/>
          </p:nvPr>
        </p:nvSpPr>
        <p:spPr>
          <a:xfrm>
            <a:off x="713100" y="1099100"/>
            <a:ext cx="1584000" cy="1103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713100" y="3335500"/>
            <a:ext cx="2659500" cy="7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"/>
          <p:cNvSpPr/>
          <p:nvPr/>
        </p:nvSpPr>
        <p:spPr>
          <a:xfrm>
            <a:off x="287275" y="283450"/>
            <a:ext cx="8565900" cy="4576800"/>
          </a:xfrm>
          <a:prstGeom prst="roundRect">
            <a:avLst>
              <a:gd name="adj" fmla="val 1028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" name="Google Shape;266;p35"/>
          <p:cNvGrpSpPr/>
          <p:nvPr/>
        </p:nvGrpSpPr>
        <p:grpSpPr>
          <a:xfrm rot="10800000" flipH="1">
            <a:off x="228272" y="479687"/>
            <a:ext cx="592519" cy="949215"/>
            <a:chOff x="4168181" y="526118"/>
            <a:chExt cx="592519" cy="949215"/>
          </a:xfrm>
        </p:grpSpPr>
        <p:sp>
          <p:nvSpPr>
            <p:cNvPr id="267" name="Google Shape;267;p35"/>
            <p:cNvSpPr/>
            <p:nvPr/>
          </p:nvSpPr>
          <p:spPr>
            <a:xfrm>
              <a:off x="4168181" y="526118"/>
              <a:ext cx="437566" cy="437541"/>
            </a:xfrm>
            <a:custGeom>
              <a:avLst/>
              <a:gdLst/>
              <a:ahLst/>
              <a:cxnLst/>
              <a:rect l="l" t="t" r="r" b="b"/>
              <a:pathLst>
                <a:path w="9823" h="9823" extrusionOk="0">
                  <a:moveTo>
                    <a:pt x="4922" y="1583"/>
                  </a:moveTo>
                  <a:cubicBezTo>
                    <a:pt x="6582" y="1583"/>
                    <a:pt x="8018" y="2835"/>
                    <a:pt x="8217" y="4532"/>
                  </a:cubicBezTo>
                  <a:cubicBezTo>
                    <a:pt x="8422" y="6361"/>
                    <a:pt x="7120" y="8011"/>
                    <a:pt x="5291" y="8217"/>
                  </a:cubicBezTo>
                  <a:cubicBezTo>
                    <a:pt x="5159" y="8232"/>
                    <a:pt x="5029" y="8239"/>
                    <a:pt x="4900" y="8239"/>
                  </a:cubicBezTo>
                  <a:cubicBezTo>
                    <a:pt x="3232" y="8239"/>
                    <a:pt x="1796" y="6988"/>
                    <a:pt x="1597" y="5290"/>
                  </a:cubicBezTo>
                  <a:cubicBezTo>
                    <a:pt x="1392" y="3471"/>
                    <a:pt x="2704" y="1811"/>
                    <a:pt x="4532" y="1606"/>
                  </a:cubicBezTo>
                  <a:cubicBezTo>
                    <a:pt x="4663" y="1591"/>
                    <a:pt x="4793" y="1583"/>
                    <a:pt x="4922" y="1583"/>
                  </a:cubicBezTo>
                  <a:close/>
                  <a:moveTo>
                    <a:pt x="4907" y="0"/>
                  </a:moveTo>
                  <a:cubicBezTo>
                    <a:pt x="4666" y="0"/>
                    <a:pt x="4434" y="18"/>
                    <a:pt x="4202" y="54"/>
                  </a:cubicBezTo>
                  <a:lnTo>
                    <a:pt x="3926" y="830"/>
                  </a:lnTo>
                  <a:cubicBezTo>
                    <a:pt x="3426" y="1044"/>
                    <a:pt x="3167" y="1151"/>
                    <a:pt x="2659" y="1365"/>
                  </a:cubicBezTo>
                  <a:lnTo>
                    <a:pt x="1919" y="1017"/>
                  </a:lnTo>
                  <a:cubicBezTo>
                    <a:pt x="1562" y="1294"/>
                    <a:pt x="1241" y="1615"/>
                    <a:pt x="973" y="1981"/>
                  </a:cubicBezTo>
                  <a:lnTo>
                    <a:pt x="1330" y="2721"/>
                  </a:lnTo>
                  <a:cubicBezTo>
                    <a:pt x="1125" y="3230"/>
                    <a:pt x="1018" y="3488"/>
                    <a:pt x="812" y="3997"/>
                  </a:cubicBezTo>
                  <a:lnTo>
                    <a:pt x="36" y="4273"/>
                  </a:lnTo>
                  <a:cubicBezTo>
                    <a:pt x="9" y="4488"/>
                    <a:pt x="1" y="4693"/>
                    <a:pt x="1" y="4916"/>
                  </a:cubicBezTo>
                  <a:cubicBezTo>
                    <a:pt x="1" y="5157"/>
                    <a:pt x="18" y="5389"/>
                    <a:pt x="45" y="5621"/>
                  </a:cubicBezTo>
                  <a:lnTo>
                    <a:pt x="821" y="5888"/>
                  </a:lnTo>
                  <a:cubicBezTo>
                    <a:pt x="1035" y="6397"/>
                    <a:pt x="1142" y="6655"/>
                    <a:pt x="1357" y="7164"/>
                  </a:cubicBezTo>
                  <a:lnTo>
                    <a:pt x="1018" y="7904"/>
                  </a:lnTo>
                  <a:cubicBezTo>
                    <a:pt x="1285" y="8261"/>
                    <a:pt x="1615" y="8582"/>
                    <a:pt x="1972" y="8850"/>
                  </a:cubicBezTo>
                  <a:lnTo>
                    <a:pt x="2713" y="8493"/>
                  </a:lnTo>
                  <a:cubicBezTo>
                    <a:pt x="3221" y="8698"/>
                    <a:pt x="3480" y="8805"/>
                    <a:pt x="3988" y="9010"/>
                  </a:cubicBezTo>
                  <a:lnTo>
                    <a:pt x="4274" y="9787"/>
                  </a:lnTo>
                  <a:cubicBezTo>
                    <a:pt x="4479" y="9813"/>
                    <a:pt x="4693" y="9822"/>
                    <a:pt x="4907" y="9822"/>
                  </a:cubicBezTo>
                  <a:cubicBezTo>
                    <a:pt x="5148" y="9822"/>
                    <a:pt x="5389" y="9804"/>
                    <a:pt x="5621" y="9769"/>
                  </a:cubicBezTo>
                  <a:lnTo>
                    <a:pt x="5888" y="9002"/>
                  </a:lnTo>
                  <a:cubicBezTo>
                    <a:pt x="6397" y="8779"/>
                    <a:pt x="6647" y="8671"/>
                    <a:pt x="7155" y="8457"/>
                  </a:cubicBezTo>
                  <a:lnTo>
                    <a:pt x="7905" y="8805"/>
                  </a:lnTo>
                  <a:cubicBezTo>
                    <a:pt x="8261" y="8529"/>
                    <a:pt x="8574" y="8208"/>
                    <a:pt x="8850" y="7851"/>
                  </a:cubicBezTo>
                  <a:lnTo>
                    <a:pt x="8493" y="7110"/>
                  </a:lnTo>
                  <a:cubicBezTo>
                    <a:pt x="8699" y="6602"/>
                    <a:pt x="8797" y="6343"/>
                    <a:pt x="9011" y="5835"/>
                  </a:cubicBezTo>
                  <a:lnTo>
                    <a:pt x="9778" y="5549"/>
                  </a:lnTo>
                  <a:cubicBezTo>
                    <a:pt x="9805" y="5344"/>
                    <a:pt x="9823" y="5130"/>
                    <a:pt x="9823" y="4916"/>
                  </a:cubicBezTo>
                  <a:cubicBezTo>
                    <a:pt x="9823" y="4675"/>
                    <a:pt x="9805" y="4434"/>
                    <a:pt x="9769" y="4202"/>
                  </a:cubicBezTo>
                  <a:lnTo>
                    <a:pt x="8993" y="3934"/>
                  </a:lnTo>
                  <a:cubicBezTo>
                    <a:pt x="8779" y="3426"/>
                    <a:pt x="8672" y="3167"/>
                    <a:pt x="8458" y="2668"/>
                  </a:cubicBezTo>
                  <a:lnTo>
                    <a:pt x="8806" y="1918"/>
                  </a:lnTo>
                  <a:cubicBezTo>
                    <a:pt x="8529" y="1561"/>
                    <a:pt x="8208" y="1240"/>
                    <a:pt x="7842" y="973"/>
                  </a:cubicBezTo>
                  <a:lnTo>
                    <a:pt x="7102" y="1330"/>
                  </a:lnTo>
                  <a:cubicBezTo>
                    <a:pt x="6593" y="1124"/>
                    <a:pt x="6334" y="1017"/>
                    <a:pt x="5826" y="812"/>
                  </a:cubicBezTo>
                  <a:lnTo>
                    <a:pt x="5549" y="45"/>
                  </a:lnTo>
                  <a:cubicBezTo>
                    <a:pt x="5335" y="18"/>
                    <a:pt x="5121" y="0"/>
                    <a:pt x="490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5"/>
            <p:cNvSpPr/>
            <p:nvPr/>
          </p:nvSpPr>
          <p:spPr>
            <a:xfrm>
              <a:off x="4293735" y="1009552"/>
              <a:ext cx="466965" cy="465781"/>
            </a:xfrm>
            <a:custGeom>
              <a:avLst/>
              <a:gdLst/>
              <a:ahLst/>
              <a:cxnLst/>
              <a:rect l="l" t="t" r="r" b="b"/>
              <a:pathLst>
                <a:path w="10483" h="10457" extrusionOk="0">
                  <a:moveTo>
                    <a:pt x="5246" y="1776"/>
                  </a:moveTo>
                  <a:cubicBezTo>
                    <a:pt x="7146" y="1776"/>
                    <a:pt x="8690" y="3319"/>
                    <a:pt x="8690" y="5228"/>
                  </a:cubicBezTo>
                  <a:cubicBezTo>
                    <a:pt x="8690" y="7138"/>
                    <a:pt x="7146" y="8681"/>
                    <a:pt x="5246" y="8681"/>
                  </a:cubicBezTo>
                  <a:cubicBezTo>
                    <a:pt x="3337" y="8681"/>
                    <a:pt x="1794" y="7138"/>
                    <a:pt x="1794" y="5228"/>
                  </a:cubicBezTo>
                  <a:cubicBezTo>
                    <a:pt x="1794" y="3319"/>
                    <a:pt x="3337" y="1776"/>
                    <a:pt x="5246" y="1776"/>
                  </a:cubicBezTo>
                  <a:close/>
                  <a:moveTo>
                    <a:pt x="5683" y="1"/>
                  </a:moveTo>
                  <a:lnTo>
                    <a:pt x="4952" y="875"/>
                  </a:lnTo>
                  <a:cubicBezTo>
                    <a:pt x="4417" y="1000"/>
                    <a:pt x="4033" y="1098"/>
                    <a:pt x="3498" y="1223"/>
                  </a:cubicBezTo>
                  <a:lnTo>
                    <a:pt x="2454" y="786"/>
                  </a:lnTo>
                  <a:cubicBezTo>
                    <a:pt x="1856" y="1161"/>
                    <a:pt x="1339" y="1651"/>
                    <a:pt x="937" y="2231"/>
                  </a:cubicBezTo>
                  <a:lnTo>
                    <a:pt x="1321" y="3302"/>
                  </a:lnTo>
                  <a:cubicBezTo>
                    <a:pt x="1169" y="3828"/>
                    <a:pt x="1062" y="4203"/>
                    <a:pt x="902" y="4738"/>
                  </a:cubicBezTo>
                  <a:lnTo>
                    <a:pt x="1" y="5425"/>
                  </a:lnTo>
                  <a:cubicBezTo>
                    <a:pt x="27" y="6147"/>
                    <a:pt x="206" y="6834"/>
                    <a:pt x="491" y="7459"/>
                  </a:cubicBezTo>
                  <a:lnTo>
                    <a:pt x="1615" y="7655"/>
                  </a:lnTo>
                  <a:cubicBezTo>
                    <a:pt x="1990" y="8056"/>
                    <a:pt x="2267" y="8342"/>
                    <a:pt x="2650" y="8743"/>
                  </a:cubicBezTo>
                  <a:lnTo>
                    <a:pt x="2793" y="9867"/>
                  </a:lnTo>
                  <a:cubicBezTo>
                    <a:pt x="3400" y="10189"/>
                    <a:pt x="4078" y="10394"/>
                    <a:pt x="4800" y="10456"/>
                  </a:cubicBezTo>
                  <a:lnTo>
                    <a:pt x="5532" y="9591"/>
                  </a:lnTo>
                  <a:cubicBezTo>
                    <a:pt x="6067" y="9457"/>
                    <a:pt x="6451" y="9368"/>
                    <a:pt x="6986" y="9234"/>
                  </a:cubicBezTo>
                  <a:lnTo>
                    <a:pt x="8039" y="9671"/>
                  </a:lnTo>
                  <a:cubicBezTo>
                    <a:pt x="8627" y="9296"/>
                    <a:pt x="9145" y="8806"/>
                    <a:pt x="9546" y="8226"/>
                  </a:cubicBezTo>
                  <a:lnTo>
                    <a:pt x="9163" y="7155"/>
                  </a:lnTo>
                  <a:cubicBezTo>
                    <a:pt x="9314" y="6629"/>
                    <a:pt x="9430" y="6254"/>
                    <a:pt x="9582" y="5719"/>
                  </a:cubicBezTo>
                  <a:lnTo>
                    <a:pt x="10483" y="5032"/>
                  </a:lnTo>
                  <a:cubicBezTo>
                    <a:pt x="10456" y="4310"/>
                    <a:pt x="10287" y="3623"/>
                    <a:pt x="9992" y="2998"/>
                  </a:cubicBezTo>
                  <a:lnTo>
                    <a:pt x="8877" y="2802"/>
                  </a:lnTo>
                  <a:cubicBezTo>
                    <a:pt x="8494" y="2401"/>
                    <a:pt x="8217" y="2115"/>
                    <a:pt x="7842" y="1714"/>
                  </a:cubicBezTo>
                  <a:lnTo>
                    <a:pt x="7691" y="590"/>
                  </a:lnTo>
                  <a:cubicBezTo>
                    <a:pt x="7084" y="268"/>
                    <a:pt x="6406" y="63"/>
                    <a:pt x="5683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2"/>
          <p:cNvSpPr txBox="1">
            <a:spLocks noGrp="1"/>
          </p:cNvSpPr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iauKai"/>
              <a:buNone/>
              <a:defRPr b="1">
                <a:latin typeface="BiauKai"/>
                <a:ea typeface="BiauKai"/>
                <a:cs typeface="BiauKai"/>
                <a:sym typeface="BiauKa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iauKai"/>
              <a:buNone/>
              <a:defRPr>
                <a:latin typeface="BiauKai"/>
                <a:ea typeface="BiauKai"/>
                <a:cs typeface="BiauKai"/>
                <a:sym typeface="BiauKa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iauKai"/>
              <a:buNone/>
              <a:defRPr>
                <a:latin typeface="BiauKai"/>
                <a:ea typeface="BiauKai"/>
                <a:cs typeface="BiauKai"/>
                <a:sym typeface="BiauKa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iauKai"/>
              <a:buNone/>
              <a:defRPr>
                <a:latin typeface="BiauKai"/>
                <a:ea typeface="BiauKai"/>
                <a:cs typeface="BiauKai"/>
                <a:sym typeface="BiauKa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iauKai"/>
              <a:buNone/>
              <a:defRPr>
                <a:latin typeface="BiauKai"/>
                <a:ea typeface="BiauKai"/>
                <a:cs typeface="BiauKai"/>
                <a:sym typeface="BiauKa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iauKai"/>
              <a:buNone/>
              <a:defRPr>
                <a:latin typeface="BiauKai"/>
                <a:ea typeface="BiauKai"/>
                <a:cs typeface="BiauKai"/>
                <a:sym typeface="BiauKa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iauKai"/>
              <a:buNone/>
              <a:defRPr>
                <a:latin typeface="BiauKai"/>
                <a:ea typeface="BiauKai"/>
                <a:cs typeface="BiauKai"/>
                <a:sym typeface="BiauKa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iauKai"/>
              <a:buNone/>
              <a:defRPr>
                <a:latin typeface="BiauKai"/>
                <a:ea typeface="BiauKai"/>
                <a:cs typeface="BiauKai"/>
                <a:sym typeface="BiauKa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iauKai"/>
              <a:buNone/>
              <a:defRPr>
                <a:latin typeface="BiauKai"/>
                <a:ea typeface="BiauKai"/>
                <a:cs typeface="BiauKai"/>
                <a:sym typeface="BiauKai"/>
              </a:defRPr>
            </a:lvl9pPr>
          </a:lstStyle>
          <a:p>
            <a:endParaRPr/>
          </a:p>
        </p:txBody>
      </p:sp>
      <p:grpSp>
        <p:nvGrpSpPr>
          <p:cNvPr id="404" name="Google Shape;404;p12"/>
          <p:cNvGrpSpPr/>
          <p:nvPr/>
        </p:nvGrpSpPr>
        <p:grpSpPr>
          <a:xfrm>
            <a:off x="7952395" y="498206"/>
            <a:ext cx="1173136" cy="466274"/>
            <a:chOff x="8031270" y="500019"/>
            <a:chExt cx="1173136" cy="466274"/>
          </a:xfrm>
        </p:grpSpPr>
        <p:grpSp>
          <p:nvGrpSpPr>
            <p:cNvPr id="405" name="Google Shape;405;p12"/>
            <p:cNvGrpSpPr/>
            <p:nvPr/>
          </p:nvGrpSpPr>
          <p:grpSpPr>
            <a:xfrm>
              <a:off x="8031270" y="680570"/>
              <a:ext cx="1173136" cy="285723"/>
              <a:chOff x="423350" y="-1313925"/>
              <a:chExt cx="834675" cy="203275"/>
            </a:xfrm>
          </p:grpSpPr>
          <p:sp>
            <p:nvSpPr>
              <p:cNvPr id="406" name="Google Shape;406;p12"/>
              <p:cNvSpPr/>
              <p:nvPr/>
            </p:nvSpPr>
            <p:spPr>
              <a:xfrm>
                <a:off x="423350" y="-1313925"/>
                <a:ext cx="57000" cy="5485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194" extrusionOk="0">
                    <a:moveTo>
                      <a:pt x="1184" y="0"/>
                    </a:moveTo>
                    <a:cubicBezTo>
                      <a:pt x="740" y="0"/>
                      <a:pt x="341" y="268"/>
                      <a:pt x="170" y="678"/>
                    </a:cubicBezTo>
                    <a:cubicBezTo>
                      <a:pt x="1" y="1087"/>
                      <a:pt x="95" y="1559"/>
                      <a:pt x="408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5" y="2194"/>
                      <a:pt x="1468" y="2166"/>
                      <a:pt x="1604" y="2110"/>
                    </a:cubicBezTo>
                    <a:cubicBezTo>
                      <a:pt x="2013" y="1941"/>
                      <a:pt x="2280" y="1540"/>
                      <a:pt x="2280" y="1097"/>
                    </a:cubicBezTo>
                    <a:cubicBezTo>
                      <a:pt x="2280" y="491"/>
                      <a:pt x="1789" y="0"/>
                      <a:pt x="1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endParaRPr>
              </a:p>
            </p:txBody>
          </p:sp>
          <p:sp>
            <p:nvSpPr>
              <p:cNvPr id="407" name="Google Shape;407;p12"/>
              <p:cNvSpPr/>
              <p:nvPr/>
            </p:nvSpPr>
            <p:spPr>
              <a:xfrm>
                <a:off x="617225" y="-1313925"/>
                <a:ext cx="57025" cy="548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194" extrusionOk="0">
                    <a:moveTo>
                      <a:pt x="1184" y="0"/>
                    </a:moveTo>
                    <a:cubicBezTo>
                      <a:pt x="741" y="0"/>
                      <a:pt x="340" y="268"/>
                      <a:pt x="171" y="678"/>
                    </a:cubicBezTo>
                    <a:cubicBezTo>
                      <a:pt x="0" y="1087"/>
                      <a:pt x="94" y="1559"/>
                      <a:pt x="408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5" y="2194"/>
                      <a:pt x="1468" y="2166"/>
                      <a:pt x="1603" y="2110"/>
                    </a:cubicBezTo>
                    <a:cubicBezTo>
                      <a:pt x="2013" y="1941"/>
                      <a:pt x="2281" y="1540"/>
                      <a:pt x="2279" y="1097"/>
                    </a:cubicBezTo>
                    <a:cubicBezTo>
                      <a:pt x="2279" y="492"/>
                      <a:pt x="1789" y="0"/>
                      <a:pt x="1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endParaRPr>
              </a:p>
            </p:txBody>
          </p:sp>
          <p:sp>
            <p:nvSpPr>
              <p:cNvPr id="408" name="Google Shape;408;p12"/>
              <p:cNvSpPr/>
              <p:nvPr/>
            </p:nvSpPr>
            <p:spPr>
              <a:xfrm>
                <a:off x="811125" y="-1313925"/>
                <a:ext cx="57000" cy="5485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194" extrusionOk="0">
                    <a:moveTo>
                      <a:pt x="1183" y="0"/>
                    </a:moveTo>
                    <a:cubicBezTo>
                      <a:pt x="739" y="0"/>
                      <a:pt x="339" y="268"/>
                      <a:pt x="170" y="678"/>
                    </a:cubicBezTo>
                    <a:cubicBezTo>
                      <a:pt x="0" y="1087"/>
                      <a:pt x="93" y="1559"/>
                      <a:pt x="407" y="1873"/>
                    </a:cubicBezTo>
                    <a:cubicBezTo>
                      <a:pt x="616" y="2083"/>
                      <a:pt x="897" y="2194"/>
                      <a:pt x="1182" y="2194"/>
                    </a:cubicBezTo>
                    <a:cubicBezTo>
                      <a:pt x="1324" y="2194"/>
                      <a:pt x="1466" y="2166"/>
                      <a:pt x="1602" y="2110"/>
                    </a:cubicBezTo>
                    <a:cubicBezTo>
                      <a:pt x="2011" y="1941"/>
                      <a:pt x="2279" y="1540"/>
                      <a:pt x="2279" y="1097"/>
                    </a:cubicBezTo>
                    <a:cubicBezTo>
                      <a:pt x="2279" y="492"/>
                      <a:pt x="1788" y="0"/>
                      <a:pt x="11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endParaRPr>
              </a:p>
            </p:txBody>
          </p:sp>
          <p:sp>
            <p:nvSpPr>
              <p:cNvPr id="409" name="Google Shape;409;p12"/>
              <p:cNvSpPr/>
              <p:nvPr/>
            </p:nvSpPr>
            <p:spPr>
              <a:xfrm>
                <a:off x="1004975" y="-1313925"/>
                <a:ext cx="57025" cy="548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194" extrusionOk="0">
                    <a:moveTo>
                      <a:pt x="1183" y="0"/>
                    </a:moveTo>
                    <a:cubicBezTo>
                      <a:pt x="740" y="0"/>
                      <a:pt x="341" y="268"/>
                      <a:pt x="170" y="678"/>
                    </a:cubicBezTo>
                    <a:cubicBezTo>
                      <a:pt x="1" y="1087"/>
                      <a:pt x="95" y="1559"/>
                      <a:pt x="409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4" y="2194"/>
                      <a:pt x="1467" y="2166"/>
                      <a:pt x="1603" y="2110"/>
                    </a:cubicBezTo>
                    <a:cubicBezTo>
                      <a:pt x="2014" y="1941"/>
                      <a:pt x="2280" y="1540"/>
                      <a:pt x="2280" y="1097"/>
                    </a:cubicBezTo>
                    <a:cubicBezTo>
                      <a:pt x="2280" y="492"/>
                      <a:pt x="1790" y="0"/>
                      <a:pt x="11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endParaRPr>
              </a:p>
            </p:txBody>
          </p:sp>
          <p:sp>
            <p:nvSpPr>
              <p:cNvPr id="410" name="Google Shape;410;p12"/>
              <p:cNvSpPr/>
              <p:nvPr/>
            </p:nvSpPr>
            <p:spPr>
              <a:xfrm>
                <a:off x="1201025" y="-1313925"/>
                <a:ext cx="570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195" extrusionOk="0">
                    <a:moveTo>
                      <a:pt x="1097" y="1"/>
                    </a:moveTo>
                    <a:cubicBezTo>
                      <a:pt x="956" y="1"/>
                      <a:pt x="813" y="28"/>
                      <a:pt x="678" y="84"/>
                    </a:cubicBezTo>
                    <a:cubicBezTo>
                      <a:pt x="267" y="254"/>
                      <a:pt x="0" y="654"/>
                      <a:pt x="0" y="1097"/>
                    </a:cubicBezTo>
                    <a:cubicBezTo>
                      <a:pt x="0" y="1702"/>
                      <a:pt x="491" y="2194"/>
                      <a:pt x="1097" y="2194"/>
                    </a:cubicBezTo>
                    <a:cubicBezTo>
                      <a:pt x="1540" y="2194"/>
                      <a:pt x="1941" y="1926"/>
                      <a:pt x="2110" y="1517"/>
                    </a:cubicBezTo>
                    <a:cubicBezTo>
                      <a:pt x="2280" y="1107"/>
                      <a:pt x="2185" y="635"/>
                      <a:pt x="1872" y="321"/>
                    </a:cubicBezTo>
                    <a:cubicBezTo>
                      <a:pt x="1662" y="112"/>
                      <a:pt x="1382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endParaRPr>
              </a:p>
            </p:txBody>
          </p:sp>
          <p:sp>
            <p:nvSpPr>
              <p:cNvPr id="411" name="Google Shape;411;p12"/>
              <p:cNvSpPr/>
              <p:nvPr/>
            </p:nvSpPr>
            <p:spPr>
              <a:xfrm>
                <a:off x="425525" y="-1165525"/>
                <a:ext cx="548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195" extrusionOk="0">
                    <a:moveTo>
                      <a:pt x="1096" y="1"/>
                    </a:moveTo>
                    <a:cubicBezTo>
                      <a:pt x="491" y="1"/>
                      <a:pt x="0" y="492"/>
                      <a:pt x="0" y="1098"/>
                    </a:cubicBezTo>
                    <a:cubicBezTo>
                      <a:pt x="0" y="1703"/>
                      <a:pt x="491" y="2194"/>
                      <a:pt x="1096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endParaRPr>
              </a:p>
            </p:txBody>
          </p:sp>
          <p:sp>
            <p:nvSpPr>
              <p:cNvPr id="412" name="Google Shape;412;p12"/>
              <p:cNvSpPr/>
              <p:nvPr/>
            </p:nvSpPr>
            <p:spPr>
              <a:xfrm>
                <a:off x="619400" y="-1165525"/>
                <a:ext cx="548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195" extrusionOk="0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2" y="1703"/>
                      <a:pt x="2192" y="1098"/>
                    </a:cubicBezTo>
                    <a:cubicBezTo>
                      <a:pt x="2192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endParaRPr>
              </a:p>
            </p:txBody>
          </p:sp>
          <p:sp>
            <p:nvSpPr>
              <p:cNvPr id="413" name="Google Shape;413;p12"/>
              <p:cNvSpPr/>
              <p:nvPr/>
            </p:nvSpPr>
            <p:spPr>
              <a:xfrm>
                <a:off x="811225" y="-1165550"/>
                <a:ext cx="59000" cy="54850"/>
              </a:xfrm>
              <a:custGeom>
                <a:avLst/>
                <a:gdLst/>
                <a:ahLst/>
                <a:cxnLst/>
                <a:rect l="l" t="t" r="r" b="b"/>
                <a:pathLst>
                  <a:path w="2360" h="2194" extrusionOk="0">
                    <a:moveTo>
                      <a:pt x="1180" y="1"/>
                    </a:moveTo>
                    <a:cubicBezTo>
                      <a:pt x="1122" y="1"/>
                      <a:pt x="1064" y="5"/>
                      <a:pt x="1005" y="15"/>
                    </a:cubicBezTo>
                    <a:cubicBezTo>
                      <a:pt x="407" y="112"/>
                      <a:pt x="1" y="676"/>
                      <a:pt x="98" y="1274"/>
                    </a:cubicBezTo>
                    <a:cubicBezTo>
                      <a:pt x="185" y="1812"/>
                      <a:pt x="650" y="2194"/>
                      <a:pt x="1178" y="2194"/>
                    </a:cubicBezTo>
                    <a:cubicBezTo>
                      <a:pt x="1236" y="2194"/>
                      <a:pt x="1296" y="2189"/>
                      <a:pt x="1355" y="2179"/>
                    </a:cubicBezTo>
                    <a:cubicBezTo>
                      <a:pt x="1953" y="2083"/>
                      <a:pt x="2359" y="1520"/>
                      <a:pt x="2262" y="922"/>
                    </a:cubicBezTo>
                    <a:cubicBezTo>
                      <a:pt x="2175" y="383"/>
                      <a:pt x="1708" y="1"/>
                      <a:pt x="1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endParaRPr>
              </a:p>
            </p:txBody>
          </p:sp>
          <p:sp>
            <p:nvSpPr>
              <p:cNvPr id="414" name="Google Shape;414;p12"/>
              <p:cNvSpPr/>
              <p:nvPr/>
            </p:nvSpPr>
            <p:spPr>
              <a:xfrm>
                <a:off x="1004975" y="-1165525"/>
                <a:ext cx="57025" cy="548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194" extrusionOk="0">
                    <a:moveTo>
                      <a:pt x="1183" y="1"/>
                    </a:moveTo>
                    <a:cubicBezTo>
                      <a:pt x="740" y="1"/>
                      <a:pt x="341" y="267"/>
                      <a:pt x="170" y="678"/>
                    </a:cubicBezTo>
                    <a:cubicBezTo>
                      <a:pt x="1" y="1087"/>
                      <a:pt x="95" y="1558"/>
                      <a:pt x="409" y="1872"/>
                    </a:cubicBezTo>
                    <a:cubicBezTo>
                      <a:pt x="619" y="2082"/>
                      <a:pt x="899" y="2194"/>
                      <a:pt x="1185" y="2194"/>
                    </a:cubicBezTo>
                    <a:cubicBezTo>
                      <a:pt x="1326" y="2194"/>
                      <a:pt x="1468" y="2166"/>
                      <a:pt x="1603" y="2110"/>
                    </a:cubicBezTo>
                    <a:cubicBezTo>
                      <a:pt x="2014" y="1940"/>
                      <a:pt x="2280" y="1541"/>
                      <a:pt x="2280" y="1098"/>
                    </a:cubicBezTo>
                    <a:cubicBezTo>
                      <a:pt x="2280" y="491"/>
                      <a:pt x="1790" y="1"/>
                      <a:pt x="1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endParaRPr>
              </a:p>
            </p:txBody>
          </p:sp>
          <p:sp>
            <p:nvSpPr>
              <p:cNvPr id="415" name="Google Shape;415;p12"/>
              <p:cNvSpPr/>
              <p:nvPr/>
            </p:nvSpPr>
            <p:spPr>
              <a:xfrm>
                <a:off x="1201025" y="-1165525"/>
                <a:ext cx="548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195" extrusionOk="0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endParaRPr>
              </a:p>
            </p:txBody>
          </p:sp>
        </p:grpSp>
        <p:grpSp>
          <p:nvGrpSpPr>
            <p:cNvPr id="416" name="Google Shape;416;p12"/>
            <p:cNvGrpSpPr/>
            <p:nvPr/>
          </p:nvGrpSpPr>
          <p:grpSpPr>
            <a:xfrm>
              <a:off x="8032839" y="500019"/>
              <a:ext cx="1167022" cy="77167"/>
              <a:chOff x="425525" y="-1165550"/>
              <a:chExt cx="830325" cy="54900"/>
            </a:xfrm>
          </p:grpSpPr>
          <p:sp>
            <p:nvSpPr>
              <p:cNvPr id="417" name="Google Shape;417;p12"/>
              <p:cNvSpPr/>
              <p:nvPr/>
            </p:nvSpPr>
            <p:spPr>
              <a:xfrm>
                <a:off x="425525" y="-1165525"/>
                <a:ext cx="548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195" extrusionOk="0">
                    <a:moveTo>
                      <a:pt x="1096" y="1"/>
                    </a:moveTo>
                    <a:cubicBezTo>
                      <a:pt x="491" y="1"/>
                      <a:pt x="0" y="492"/>
                      <a:pt x="0" y="1098"/>
                    </a:cubicBezTo>
                    <a:cubicBezTo>
                      <a:pt x="0" y="1703"/>
                      <a:pt x="491" y="2194"/>
                      <a:pt x="1096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endParaRPr>
              </a:p>
            </p:txBody>
          </p:sp>
          <p:sp>
            <p:nvSpPr>
              <p:cNvPr id="418" name="Google Shape;418;p12"/>
              <p:cNvSpPr/>
              <p:nvPr/>
            </p:nvSpPr>
            <p:spPr>
              <a:xfrm>
                <a:off x="619400" y="-1165525"/>
                <a:ext cx="548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195" extrusionOk="0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2" y="1703"/>
                      <a:pt x="2192" y="1098"/>
                    </a:cubicBezTo>
                    <a:cubicBezTo>
                      <a:pt x="2192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endParaRPr>
              </a:p>
            </p:txBody>
          </p:sp>
          <p:sp>
            <p:nvSpPr>
              <p:cNvPr id="419" name="Google Shape;419;p12"/>
              <p:cNvSpPr/>
              <p:nvPr/>
            </p:nvSpPr>
            <p:spPr>
              <a:xfrm>
                <a:off x="811225" y="-1165550"/>
                <a:ext cx="59000" cy="54850"/>
              </a:xfrm>
              <a:custGeom>
                <a:avLst/>
                <a:gdLst/>
                <a:ahLst/>
                <a:cxnLst/>
                <a:rect l="l" t="t" r="r" b="b"/>
                <a:pathLst>
                  <a:path w="2360" h="2194" extrusionOk="0">
                    <a:moveTo>
                      <a:pt x="1180" y="1"/>
                    </a:moveTo>
                    <a:cubicBezTo>
                      <a:pt x="1122" y="1"/>
                      <a:pt x="1064" y="5"/>
                      <a:pt x="1005" y="15"/>
                    </a:cubicBezTo>
                    <a:cubicBezTo>
                      <a:pt x="407" y="112"/>
                      <a:pt x="1" y="676"/>
                      <a:pt x="98" y="1274"/>
                    </a:cubicBezTo>
                    <a:cubicBezTo>
                      <a:pt x="185" y="1812"/>
                      <a:pt x="650" y="2194"/>
                      <a:pt x="1178" y="2194"/>
                    </a:cubicBezTo>
                    <a:cubicBezTo>
                      <a:pt x="1236" y="2194"/>
                      <a:pt x="1296" y="2189"/>
                      <a:pt x="1355" y="2179"/>
                    </a:cubicBezTo>
                    <a:cubicBezTo>
                      <a:pt x="1953" y="2083"/>
                      <a:pt x="2359" y="1520"/>
                      <a:pt x="2262" y="922"/>
                    </a:cubicBezTo>
                    <a:cubicBezTo>
                      <a:pt x="2175" y="383"/>
                      <a:pt x="1708" y="1"/>
                      <a:pt x="1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endParaRPr>
              </a:p>
            </p:txBody>
          </p:sp>
          <p:sp>
            <p:nvSpPr>
              <p:cNvPr id="420" name="Google Shape;420;p12"/>
              <p:cNvSpPr/>
              <p:nvPr/>
            </p:nvSpPr>
            <p:spPr>
              <a:xfrm>
                <a:off x="1004975" y="-1165525"/>
                <a:ext cx="57025" cy="548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194" extrusionOk="0">
                    <a:moveTo>
                      <a:pt x="1183" y="1"/>
                    </a:moveTo>
                    <a:cubicBezTo>
                      <a:pt x="740" y="1"/>
                      <a:pt x="341" y="267"/>
                      <a:pt x="170" y="678"/>
                    </a:cubicBezTo>
                    <a:cubicBezTo>
                      <a:pt x="1" y="1087"/>
                      <a:pt x="95" y="1558"/>
                      <a:pt x="409" y="1872"/>
                    </a:cubicBezTo>
                    <a:cubicBezTo>
                      <a:pt x="619" y="2082"/>
                      <a:pt x="899" y="2194"/>
                      <a:pt x="1185" y="2194"/>
                    </a:cubicBezTo>
                    <a:cubicBezTo>
                      <a:pt x="1326" y="2194"/>
                      <a:pt x="1468" y="2166"/>
                      <a:pt x="1603" y="2110"/>
                    </a:cubicBezTo>
                    <a:cubicBezTo>
                      <a:pt x="2014" y="1940"/>
                      <a:pt x="2280" y="1541"/>
                      <a:pt x="2280" y="1098"/>
                    </a:cubicBezTo>
                    <a:cubicBezTo>
                      <a:pt x="2280" y="491"/>
                      <a:pt x="1790" y="1"/>
                      <a:pt x="1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endParaRPr>
              </a:p>
            </p:txBody>
          </p:sp>
          <p:sp>
            <p:nvSpPr>
              <p:cNvPr id="421" name="Google Shape;421;p12"/>
              <p:cNvSpPr/>
              <p:nvPr/>
            </p:nvSpPr>
            <p:spPr>
              <a:xfrm>
                <a:off x="1201025" y="-1165525"/>
                <a:ext cx="548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195" extrusionOk="0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endParaRPr>
              </a:p>
            </p:txBody>
          </p:sp>
        </p:grpSp>
      </p:grpSp>
      <p:sp>
        <p:nvSpPr>
          <p:cNvPr id="422" name="Google Shape;422;p12"/>
          <p:cNvSpPr/>
          <p:nvPr/>
        </p:nvSpPr>
        <p:spPr>
          <a:xfrm rot="-5400000">
            <a:off x="704477" y="497951"/>
            <a:ext cx="466792" cy="466792"/>
          </a:xfrm>
          <a:custGeom>
            <a:avLst/>
            <a:gdLst/>
            <a:ahLst/>
            <a:cxnLst/>
            <a:rect l="l" t="t" r="r" b="b"/>
            <a:pathLst>
              <a:path w="14866" h="14866" extrusionOk="0">
                <a:moveTo>
                  <a:pt x="7433" y="3197"/>
                </a:moveTo>
                <a:cubicBezTo>
                  <a:pt x="9768" y="3197"/>
                  <a:pt x="11669" y="5098"/>
                  <a:pt x="11669" y="7433"/>
                </a:cubicBezTo>
                <a:cubicBezTo>
                  <a:pt x="11669" y="9768"/>
                  <a:pt x="9768" y="11669"/>
                  <a:pt x="7433" y="11669"/>
                </a:cubicBezTo>
                <a:cubicBezTo>
                  <a:pt x="5098" y="11669"/>
                  <a:pt x="3197" y="9768"/>
                  <a:pt x="3197" y="7433"/>
                </a:cubicBezTo>
                <a:cubicBezTo>
                  <a:pt x="3197" y="5096"/>
                  <a:pt x="5098" y="3197"/>
                  <a:pt x="7433" y="3197"/>
                </a:cubicBezTo>
                <a:close/>
                <a:moveTo>
                  <a:pt x="7433" y="1"/>
                </a:moveTo>
                <a:cubicBezTo>
                  <a:pt x="3334" y="1"/>
                  <a:pt x="1" y="3336"/>
                  <a:pt x="1" y="7433"/>
                </a:cubicBezTo>
                <a:cubicBezTo>
                  <a:pt x="1" y="11532"/>
                  <a:pt x="3334" y="14865"/>
                  <a:pt x="7433" y="14865"/>
                </a:cubicBezTo>
                <a:cubicBezTo>
                  <a:pt x="11531" y="14865"/>
                  <a:pt x="14865" y="11532"/>
                  <a:pt x="14865" y="7433"/>
                </a:cubicBezTo>
                <a:cubicBezTo>
                  <a:pt x="14865" y="3336"/>
                  <a:pt x="11532" y="1"/>
                  <a:pt x="74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423" name="Google Shape;423;p12"/>
          <p:cNvSpPr/>
          <p:nvPr/>
        </p:nvSpPr>
        <p:spPr>
          <a:xfrm rot="-5400000">
            <a:off x="193777" y="497951"/>
            <a:ext cx="466792" cy="466792"/>
          </a:xfrm>
          <a:custGeom>
            <a:avLst/>
            <a:gdLst/>
            <a:ahLst/>
            <a:cxnLst/>
            <a:rect l="l" t="t" r="r" b="b"/>
            <a:pathLst>
              <a:path w="14866" h="14866" extrusionOk="0">
                <a:moveTo>
                  <a:pt x="7433" y="3197"/>
                </a:moveTo>
                <a:cubicBezTo>
                  <a:pt x="9768" y="3197"/>
                  <a:pt x="11669" y="5098"/>
                  <a:pt x="11669" y="7433"/>
                </a:cubicBezTo>
                <a:cubicBezTo>
                  <a:pt x="11669" y="9768"/>
                  <a:pt x="9768" y="11669"/>
                  <a:pt x="7433" y="11669"/>
                </a:cubicBezTo>
                <a:cubicBezTo>
                  <a:pt x="5098" y="11669"/>
                  <a:pt x="3197" y="9768"/>
                  <a:pt x="3197" y="7433"/>
                </a:cubicBezTo>
                <a:cubicBezTo>
                  <a:pt x="3197" y="5096"/>
                  <a:pt x="5098" y="3197"/>
                  <a:pt x="7433" y="3197"/>
                </a:cubicBezTo>
                <a:close/>
                <a:moveTo>
                  <a:pt x="7433" y="1"/>
                </a:moveTo>
                <a:cubicBezTo>
                  <a:pt x="3334" y="1"/>
                  <a:pt x="1" y="3336"/>
                  <a:pt x="1" y="7433"/>
                </a:cubicBezTo>
                <a:cubicBezTo>
                  <a:pt x="1" y="11532"/>
                  <a:pt x="3334" y="14865"/>
                  <a:pt x="7433" y="14865"/>
                </a:cubicBezTo>
                <a:cubicBezTo>
                  <a:pt x="11531" y="14865"/>
                  <a:pt x="14865" y="11532"/>
                  <a:pt x="14865" y="7433"/>
                </a:cubicBezTo>
                <a:cubicBezTo>
                  <a:pt x="14865" y="3336"/>
                  <a:pt x="11532" y="1"/>
                  <a:pt x="74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424" name="Google Shape;424;p12"/>
          <p:cNvSpPr/>
          <p:nvPr/>
        </p:nvSpPr>
        <p:spPr>
          <a:xfrm rot="-5400000">
            <a:off x="-316923" y="497951"/>
            <a:ext cx="466792" cy="466792"/>
          </a:xfrm>
          <a:custGeom>
            <a:avLst/>
            <a:gdLst/>
            <a:ahLst/>
            <a:cxnLst/>
            <a:rect l="l" t="t" r="r" b="b"/>
            <a:pathLst>
              <a:path w="14866" h="14866" extrusionOk="0">
                <a:moveTo>
                  <a:pt x="7433" y="3197"/>
                </a:moveTo>
                <a:cubicBezTo>
                  <a:pt x="9768" y="3197"/>
                  <a:pt x="11669" y="5098"/>
                  <a:pt x="11669" y="7433"/>
                </a:cubicBezTo>
                <a:cubicBezTo>
                  <a:pt x="11669" y="9768"/>
                  <a:pt x="9768" y="11669"/>
                  <a:pt x="7433" y="11669"/>
                </a:cubicBezTo>
                <a:cubicBezTo>
                  <a:pt x="5098" y="11669"/>
                  <a:pt x="3197" y="9768"/>
                  <a:pt x="3197" y="7433"/>
                </a:cubicBezTo>
                <a:cubicBezTo>
                  <a:pt x="3197" y="5096"/>
                  <a:pt x="5098" y="3197"/>
                  <a:pt x="7433" y="3197"/>
                </a:cubicBezTo>
                <a:close/>
                <a:moveTo>
                  <a:pt x="7433" y="1"/>
                </a:moveTo>
                <a:cubicBezTo>
                  <a:pt x="3334" y="1"/>
                  <a:pt x="1" y="3336"/>
                  <a:pt x="1" y="7433"/>
                </a:cubicBezTo>
                <a:cubicBezTo>
                  <a:pt x="1" y="11532"/>
                  <a:pt x="3334" y="14865"/>
                  <a:pt x="7433" y="14865"/>
                </a:cubicBezTo>
                <a:cubicBezTo>
                  <a:pt x="11531" y="14865"/>
                  <a:pt x="14865" y="11532"/>
                  <a:pt x="14865" y="7433"/>
                </a:cubicBezTo>
                <a:cubicBezTo>
                  <a:pt x="14865" y="3336"/>
                  <a:pt x="11532" y="1"/>
                  <a:pt x="74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425" name="Google Shape;425;p12"/>
          <p:cNvSpPr/>
          <p:nvPr/>
        </p:nvSpPr>
        <p:spPr>
          <a:xfrm rot="5400000">
            <a:off x="2498100" y="2259000"/>
            <a:ext cx="386400" cy="5382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grpSp>
        <p:nvGrpSpPr>
          <p:cNvPr id="426" name="Google Shape;426;p12"/>
          <p:cNvGrpSpPr/>
          <p:nvPr/>
        </p:nvGrpSpPr>
        <p:grpSpPr>
          <a:xfrm>
            <a:off x="-405780" y="4446083"/>
            <a:ext cx="1173136" cy="466274"/>
            <a:chOff x="8031270" y="500019"/>
            <a:chExt cx="1173136" cy="466274"/>
          </a:xfrm>
        </p:grpSpPr>
        <p:grpSp>
          <p:nvGrpSpPr>
            <p:cNvPr id="427" name="Google Shape;427;p12"/>
            <p:cNvGrpSpPr/>
            <p:nvPr/>
          </p:nvGrpSpPr>
          <p:grpSpPr>
            <a:xfrm>
              <a:off x="8031270" y="680570"/>
              <a:ext cx="1173136" cy="285723"/>
              <a:chOff x="423350" y="-1313925"/>
              <a:chExt cx="834675" cy="203275"/>
            </a:xfrm>
          </p:grpSpPr>
          <p:sp>
            <p:nvSpPr>
              <p:cNvPr id="428" name="Google Shape;428;p12"/>
              <p:cNvSpPr/>
              <p:nvPr/>
            </p:nvSpPr>
            <p:spPr>
              <a:xfrm>
                <a:off x="423350" y="-1313925"/>
                <a:ext cx="57000" cy="5485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194" extrusionOk="0">
                    <a:moveTo>
                      <a:pt x="1184" y="0"/>
                    </a:moveTo>
                    <a:cubicBezTo>
                      <a:pt x="740" y="0"/>
                      <a:pt x="341" y="268"/>
                      <a:pt x="170" y="678"/>
                    </a:cubicBezTo>
                    <a:cubicBezTo>
                      <a:pt x="1" y="1087"/>
                      <a:pt x="95" y="1559"/>
                      <a:pt x="408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5" y="2194"/>
                      <a:pt x="1468" y="2166"/>
                      <a:pt x="1604" y="2110"/>
                    </a:cubicBezTo>
                    <a:cubicBezTo>
                      <a:pt x="2013" y="1941"/>
                      <a:pt x="2280" y="1540"/>
                      <a:pt x="2280" y="1097"/>
                    </a:cubicBezTo>
                    <a:cubicBezTo>
                      <a:pt x="2280" y="491"/>
                      <a:pt x="1789" y="0"/>
                      <a:pt x="11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endParaRPr>
              </a:p>
            </p:txBody>
          </p:sp>
          <p:sp>
            <p:nvSpPr>
              <p:cNvPr id="429" name="Google Shape;429;p12"/>
              <p:cNvSpPr/>
              <p:nvPr/>
            </p:nvSpPr>
            <p:spPr>
              <a:xfrm>
                <a:off x="617225" y="-1313925"/>
                <a:ext cx="57025" cy="548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194" extrusionOk="0">
                    <a:moveTo>
                      <a:pt x="1184" y="0"/>
                    </a:moveTo>
                    <a:cubicBezTo>
                      <a:pt x="741" y="0"/>
                      <a:pt x="340" y="268"/>
                      <a:pt x="171" y="678"/>
                    </a:cubicBezTo>
                    <a:cubicBezTo>
                      <a:pt x="0" y="1087"/>
                      <a:pt x="94" y="1559"/>
                      <a:pt x="408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5" y="2194"/>
                      <a:pt x="1468" y="2166"/>
                      <a:pt x="1603" y="2110"/>
                    </a:cubicBezTo>
                    <a:cubicBezTo>
                      <a:pt x="2013" y="1941"/>
                      <a:pt x="2281" y="1540"/>
                      <a:pt x="2279" y="1097"/>
                    </a:cubicBezTo>
                    <a:cubicBezTo>
                      <a:pt x="2279" y="492"/>
                      <a:pt x="1789" y="0"/>
                      <a:pt x="11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endParaRPr>
              </a:p>
            </p:txBody>
          </p:sp>
          <p:sp>
            <p:nvSpPr>
              <p:cNvPr id="430" name="Google Shape;430;p12"/>
              <p:cNvSpPr/>
              <p:nvPr/>
            </p:nvSpPr>
            <p:spPr>
              <a:xfrm>
                <a:off x="811125" y="-1313925"/>
                <a:ext cx="57000" cy="5485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194" extrusionOk="0">
                    <a:moveTo>
                      <a:pt x="1183" y="0"/>
                    </a:moveTo>
                    <a:cubicBezTo>
                      <a:pt x="739" y="0"/>
                      <a:pt x="339" y="268"/>
                      <a:pt x="170" y="678"/>
                    </a:cubicBezTo>
                    <a:cubicBezTo>
                      <a:pt x="0" y="1087"/>
                      <a:pt x="93" y="1559"/>
                      <a:pt x="407" y="1873"/>
                    </a:cubicBezTo>
                    <a:cubicBezTo>
                      <a:pt x="616" y="2083"/>
                      <a:pt x="897" y="2194"/>
                      <a:pt x="1182" y="2194"/>
                    </a:cubicBezTo>
                    <a:cubicBezTo>
                      <a:pt x="1324" y="2194"/>
                      <a:pt x="1466" y="2166"/>
                      <a:pt x="1602" y="2110"/>
                    </a:cubicBezTo>
                    <a:cubicBezTo>
                      <a:pt x="2011" y="1941"/>
                      <a:pt x="2279" y="1540"/>
                      <a:pt x="2279" y="1097"/>
                    </a:cubicBezTo>
                    <a:cubicBezTo>
                      <a:pt x="2279" y="492"/>
                      <a:pt x="1788" y="0"/>
                      <a:pt x="1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endParaRPr>
              </a:p>
            </p:txBody>
          </p:sp>
          <p:sp>
            <p:nvSpPr>
              <p:cNvPr id="431" name="Google Shape;431;p12"/>
              <p:cNvSpPr/>
              <p:nvPr/>
            </p:nvSpPr>
            <p:spPr>
              <a:xfrm>
                <a:off x="1004975" y="-1313925"/>
                <a:ext cx="57025" cy="548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194" extrusionOk="0">
                    <a:moveTo>
                      <a:pt x="1183" y="0"/>
                    </a:moveTo>
                    <a:cubicBezTo>
                      <a:pt x="740" y="0"/>
                      <a:pt x="341" y="268"/>
                      <a:pt x="170" y="678"/>
                    </a:cubicBezTo>
                    <a:cubicBezTo>
                      <a:pt x="1" y="1087"/>
                      <a:pt x="95" y="1559"/>
                      <a:pt x="409" y="1873"/>
                    </a:cubicBezTo>
                    <a:cubicBezTo>
                      <a:pt x="618" y="2083"/>
                      <a:pt x="898" y="2194"/>
                      <a:pt x="1183" y="2194"/>
                    </a:cubicBezTo>
                    <a:cubicBezTo>
                      <a:pt x="1324" y="2194"/>
                      <a:pt x="1467" y="2166"/>
                      <a:pt x="1603" y="2110"/>
                    </a:cubicBezTo>
                    <a:cubicBezTo>
                      <a:pt x="2014" y="1941"/>
                      <a:pt x="2280" y="1540"/>
                      <a:pt x="2280" y="1097"/>
                    </a:cubicBezTo>
                    <a:cubicBezTo>
                      <a:pt x="2280" y="492"/>
                      <a:pt x="1790" y="0"/>
                      <a:pt x="1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endParaRPr>
              </a:p>
            </p:txBody>
          </p:sp>
          <p:sp>
            <p:nvSpPr>
              <p:cNvPr id="432" name="Google Shape;432;p12"/>
              <p:cNvSpPr/>
              <p:nvPr/>
            </p:nvSpPr>
            <p:spPr>
              <a:xfrm>
                <a:off x="1201025" y="-1313925"/>
                <a:ext cx="570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195" extrusionOk="0">
                    <a:moveTo>
                      <a:pt x="1097" y="1"/>
                    </a:moveTo>
                    <a:cubicBezTo>
                      <a:pt x="956" y="1"/>
                      <a:pt x="813" y="28"/>
                      <a:pt x="678" y="84"/>
                    </a:cubicBezTo>
                    <a:cubicBezTo>
                      <a:pt x="267" y="254"/>
                      <a:pt x="0" y="654"/>
                      <a:pt x="0" y="1097"/>
                    </a:cubicBezTo>
                    <a:cubicBezTo>
                      <a:pt x="0" y="1702"/>
                      <a:pt x="491" y="2194"/>
                      <a:pt x="1097" y="2194"/>
                    </a:cubicBezTo>
                    <a:cubicBezTo>
                      <a:pt x="1540" y="2194"/>
                      <a:pt x="1941" y="1926"/>
                      <a:pt x="2110" y="1517"/>
                    </a:cubicBezTo>
                    <a:cubicBezTo>
                      <a:pt x="2280" y="1107"/>
                      <a:pt x="2185" y="635"/>
                      <a:pt x="1872" y="321"/>
                    </a:cubicBezTo>
                    <a:cubicBezTo>
                      <a:pt x="1662" y="112"/>
                      <a:pt x="1382" y="1"/>
                      <a:pt x="10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endParaRPr>
              </a:p>
            </p:txBody>
          </p:sp>
          <p:sp>
            <p:nvSpPr>
              <p:cNvPr id="433" name="Google Shape;433;p12"/>
              <p:cNvSpPr/>
              <p:nvPr/>
            </p:nvSpPr>
            <p:spPr>
              <a:xfrm>
                <a:off x="425525" y="-1165525"/>
                <a:ext cx="548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195" extrusionOk="0">
                    <a:moveTo>
                      <a:pt x="1096" y="1"/>
                    </a:moveTo>
                    <a:cubicBezTo>
                      <a:pt x="491" y="1"/>
                      <a:pt x="0" y="492"/>
                      <a:pt x="0" y="1098"/>
                    </a:cubicBezTo>
                    <a:cubicBezTo>
                      <a:pt x="0" y="1703"/>
                      <a:pt x="491" y="2194"/>
                      <a:pt x="1096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endParaRPr>
              </a:p>
            </p:txBody>
          </p:sp>
          <p:sp>
            <p:nvSpPr>
              <p:cNvPr id="434" name="Google Shape;434;p12"/>
              <p:cNvSpPr/>
              <p:nvPr/>
            </p:nvSpPr>
            <p:spPr>
              <a:xfrm>
                <a:off x="619400" y="-1165525"/>
                <a:ext cx="548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195" extrusionOk="0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2" y="1703"/>
                      <a:pt x="2192" y="1098"/>
                    </a:cubicBezTo>
                    <a:cubicBezTo>
                      <a:pt x="2192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endParaRPr>
              </a:p>
            </p:txBody>
          </p:sp>
          <p:sp>
            <p:nvSpPr>
              <p:cNvPr id="435" name="Google Shape;435;p12"/>
              <p:cNvSpPr/>
              <p:nvPr/>
            </p:nvSpPr>
            <p:spPr>
              <a:xfrm>
                <a:off x="811225" y="-1165550"/>
                <a:ext cx="59000" cy="54850"/>
              </a:xfrm>
              <a:custGeom>
                <a:avLst/>
                <a:gdLst/>
                <a:ahLst/>
                <a:cxnLst/>
                <a:rect l="l" t="t" r="r" b="b"/>
                <a:pathLst>
                  <a:path w="2360" h="2194" extrusionOk="0">
                    <a:moveTo>
                      <a:pt x="1180" y="1"/>
                    </a:moveTo>
                    <a:cubicBezTo>
                      <a:pt x="1122" y="1"/>
                      <a:pt x="1064" y="5"/>
                      <a:pt x="1005" y="15"/>
                    </a:cubicBezTo>
                    <a:cubicBezTo>
                      <a:pt x="407" y="112"/>
                      <a:pt x="1" y="676"/>
                      <a:pt x="98" y="1274"/>
                    </a:cubicBezTo>
                    <a:cubicBezTo>
                      <a:pt x="185" y="1812"/>
                      <a:pt x="650" y="2194"/>
                      <a:pt x="1178" y="2194"/>
                    </a:cubicBezTo>
                    <a:cubicBezTo>
                      <a:pt x="1236" y="2194"/>
                      <a:pt x="1296" y="2189"/>
                      <a:pt x="1355" y="2179"/>
                    </a:cubicBezTo>
                    <a:cubicBezTo>
                      <a:pt x="1953" y="2083"/>
                      <a:pt x="2359" y="1520"/>
                      <a:pt x="2262" y="922"/>
                    </a:cubicBezTo>
                    <a:cubicBezTo>
                      <a:pt x="2175" y="383"/>
                      <a:pt x="1708" y="1"/>
                      <a:pt x="11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endParaRPr>
              </a:p>
            </p:txBody>
          </p:sp>
          <p:sp>
            <p:nvSpPr>
              <p:cNvPr id="436" name="Google Shape;436;p12"/>
              <p:cNvSpPr/>
              <p:nvPr/>
            </p:nvSpPr>
            <p:spPr>
              <a:xfrm>
                <a:off x="1004975" y="-1165525"/>
                <a:ext cx="57025" cy="548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194" extrusionOk="0">
                    <a:moveTo>
                      <a:pt x="1183" y="1"/>
                    </a:moveTo>
                    <a:cubicBezTo>
                      <a:pt x="740" y="1"/>
                      <a:pt x="341" y="267"/>
                      <a:pt x="170" y="678"/>
                    </a:cubicBezTo>
                    <a:cubicBezTo>
                      <a:pt x="1" y="1087"/>
                      <a:pt x="95" y="1558"/>
                      <a:pt x="409" y="1872"/>
                    </a:cubicBezTo>
                    <a:cubicBezTo>
                      <a:pt x="619" y="2082"/>
                      <a:pt x="899" y="2194"/>
                      <a:pt x="1185" y="2194"/>
                    </a:cubicBezTo>
                    <a:cubicBezTo>
                      <a:pt x="1326" y="2194"/>
                      <a:pt x="1468" y="2166"/>
                      <a:pt x="1603" y="2110"/>
                    </a:cubicBezTo>
                    <a:cubicBezTo>
                      <a:pt x="2014" y="1940"/>
                      <a:pt x="2280" y="1541"/>
                      <a:pt x="2280" y="1098"/>
                    </a:cubicBezTo>
                    <a:cubicBezTo>
                      <a:pt x="2280" y="491"/>
                      <a:pt x="1790" y="1"/>
                      <a:pt x="11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endParaRPr>
              </a:p>
            </p:txBody>
          </p:sp>
          <p:sp>
            <p:nvSpPr>
              <p:cNvPr id="437" name="Google Shape;437;p12"/>
              <p:cNvSpPr/>
              <p:nvPr/>
            </p:nvSpPr>
            <p:spPr>
              <a:xfrm>
                <a:off x="1201025" y="-1165525"/>
                <a:ext cx="548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195" extrusionOk="0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endParaRPr>
              </a:p>
            </p:txBody>
          </p:sp>
        </p:grpSp>
        <p:grpSp>
          <p:nvGrpSpPr>
            <p:cNvPr id="438" name="Google Shape;438;p12"/>
            <p:cNvGrpSpPr/>
            <p:nvPr/>
          </p:nvGrpSpPr>
          <p:grpSpPr>
            <a:xfrm>
              <a:off x="8032839" y="500019"/>
              <a:ext cx="1167022" cy="77167"/>
              <a:chOff x="425525" y="-1165550"/>
              <a:chExt cx="830325" cy="54900"/>
            </a:xfrm>
          </p:grpSpPr>
          <p:sp>
            <p:nvSpPr>
              <p:cNvPr id="439" name="Google Shape;439;p12"/>
              <p:cNvSpPr/>
              <p:nvPr/>
            </p:nvSpPr>
            <p:spPr>
              <a:xfrm>
                <a:off x="425525" y="-1165525"/>
                <a:ext cx="548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195" extrusionOk="0">
                    <a:moveTo>
                      <a:pt x="1096" y="1"/>
                    </a:moveTo>
                    <a:cubicBezTo>
                      <a:pt x="491" y="1"/>
                      <a:pt x="0" y="492"/>
                      <a:pt x="0" y="1098"/>
                    </a:cubicBezTo>
                    <a:cubicBezTo>
                      <a:pt x="0" y="1703"/>
                      <a:pt x="491" y="2194"/>
                      <a:pt x="1096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endParaRPr>
              </a:p>
            </p:txBody>
          </p:sp>
          <p:sp>
            <p:nvSpPr>
              <p:cNvPr id="440" name="Google Shape;440;p12"/>
              <p:cNvSpPr/>
              <p:nvPr/>
            </p:nvSpPr>
            <p:spPr>
              <a:xfrm>
                <a:off x="619400" y="-1165525"/>
                <a:ext cx="548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195" extrusionOk="0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2" y="1703"/>
                      <a:pt x="2192" y="1098"/>
                    </a:cubicBezTo>
                    <a:cubicBezTo>
                      <a:pt x="2192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endParaRPr>
              </a:p>
            </p:txBody>
          </p:sp>
          <p:sp>
            <p:nvSpPr>
              <p:cNvPr id="441" name="Google Shape;441;p12"/>
              <p:cNvSpPr/>
              <p:nvPr/>
            </p:nvSpPr>
            <p:spPr>
              <a:xfrm>
                <a:off x="811225" y="-1165550"/>
                <a:ext cx="59000" cy="54850"/>
              </a:xfrm>
              <a:custGeom>
                <a:avLst/>
                <a:gdLst/>
                <a:ahLst/>
                <a:cxnLst/>
                <a:rect l="l" t="t" r="r" b="b"/>
                <a:pathLst>
                  <a:path w="2360" h="2194" extrusionOk="0">
                    <a:moveTo>
                      <a:pt x="1180" y="1"/>
                    </a:moveTo>
                    <a:cubicBezTo>
                      <a:pt x="1122" y="1"/>
                      <a:pt x="1064" y="5"/>
                      <a:pt x="1005" y="15"/>
                    </a:cubicBezTo>
                    <a:cubicBezTo>
                      <a:pt x="407" y="112"/>
                      <a:pt x="1" y="676"/>
                      <a:pt x="98" y="1274"/>
                    </a:cubicBezTo>
                    <a:cubicBezTo>
                      <a:pt x="185" y="1812"/>
                      <a:pt x="650" y="2194"/>
                      <a:pt x="1178" y="2194"/>
                    </a:cubicBezTo>
                    <a:cubicBezTo>
                      <a:pt x="1236" y="2194"/>
                      <a:pt x="1296" y="2189"/>
                      <a:pt x="1355" y="2179"/>
                    </a:cubicBezTo>
                    <a:cubicBezTo>
                      <a:pt x="1953" y="2083"/>
                      <a:pt x="2359" y="1520"/>
                      <a:pt x="2262" y="922"/>
                    </a:cubicBezTo>
                    <a:cubicBezTo>
                      <a:pt x="2175" y="383"/>
                      <a:pt x="1708" y="1"/>
                      <a:pt x="11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endParaRPr>
              </a:p>
            </p:txBody>
          </p:sp>
          <p:sp>
            <p:nvSpPr>
              <p:cNvPr id="442" name="Google Shape;442;p12"/>
              <p:cNvSpPr/>
              <p:nvPr/>
            </p:nvSpPr>
            <p:spPr>
              <a:xfrm>
                <a:off x="1004975" y="-1165525"/>
                <a:ext cx="57025" cy="548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194" extrusionOk="0">
                    <a:moveTo>
                      <a:pt x="1183" y="1"/>
                    </a:moveTo>
                    <a:cubicBezTo>
                      <a:pt x="740" y="1"/>
                      <a:pt x="341" y="267"/>
                      <a:pt x="170" y="678"/>
                    </a:cubicBezTo>
                    <a:cubicBezTo>
                      <a:pt x="1" y="1087"/>
                      <a:pt x="95" y="1558"/>
                      <a:pt x="409" y="1872"/>
                    </a:cubicBezTo>
                    <a:cubicBezTo>
                      <a:pt x="619" y="2082"/>
                      <a:pt x="899" y="2194"/>
                      <a:pt x="1185" y="2194"/>
                    </a:cubicBezTo>
                    <a:cubicBezTo>
                      <a:pt x="1326" y="2194"/>
                      <a:pt x="1468" y="2166"/>
                      <a:pt x="1603" y="2110"/>
                    </a:cubicBezTo>
                    <a:cubicBezTo>
                      <a:pt x="2014" y="1940"/>
                      <a:pt x="2280" y="1541"/>
                      <a:pt x="2280" y="1098"/>
                    </a:cubicBezTo>
                    <a:cubicBezTo>
                      <a:pt x="2280" y="491"/>
                      <a:pt x="1790" y="1"/>
                      <a:pt x="11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endParaRPr>
              </a:p>
            </p:txBody>
          </p:sp>
          <p:sp>
            <p:nvSpPr>
              <p:cNvPr id="443" name="Google Shape;443;p12"/>
              <p:cNvSpPr/>
              <p:nvPr/>
            </p:nvSpPr>
            <p:spPr>
              <a:xfrm>
                <a:off x="1201025" y="-1165525"/>
                <a:ext cx="548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195" extrusionOk="0">
                    <a:moveTo>
                      <a:pt x="1097" y="1"/>
                    </a:moveTo>
                    <a:cubicBezTo>
                      <a:pt x="492" y="1"/>
                      <a:pt x="0" y="492"/>
                      <a:pt x="0" y="1098"/>
                    </a:cubicBezTo>
                    <a:cubicBezTo>
                      <a:pt x="0" y="1703"/>
                      <a:pt x="492" y="2194"/>
                      <a:pt x="1097" y="2194"/>
                    </a:cubicBezTo>
                    <a:cubicBezTo>
                      <a:pt x="1702" y="2194"/>
                      <a:pt x="2193" y="1703"/>
                      <a:pt x="2193" y="1098"/>
                    </a:cubicBezTo>
                    <a:cubicBezTo>
                      <a:pt x="2193" y="492"/>
                      <a:pt x="1702" y="1"/>
                      <a:pt x="10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i="0" u="none" strike="noStrike" cap="none">
                  <a:solidFill>
                    <a:srgbClr val="000000"/>
                  </a:solidFill>
                  <a:latin typeface="BiauKai"/>
                  <a:ea typeface="BiauKai"/>
                  <a:cs typeface="BiauKai"/>
                  <a:sym typeface="BiauKai"/>
                </a:endParaRPr>
              </a:p>
            </p:txBody>
          </p:sp>
        </p:grpSp>
      </p:grpSp>
      <p:grpSp>
        <p:nvGrpSpPr>
          <p:cNvPr id="444" name="Google Shape;444;p12"/>
          <p:cNvGrpSpPr/>
          <p:nvPr/>
        </p:nvGrpSpPr>
        <p:grpSpPr>
          <a:xfrm>
            <a:off x="8737482" y="3982660"/>
            <a:ext cx="494184" cy="1605257"/>
            <a:chOff x="3250475" y="-1758600"/>
            <a:chExt cx="234700" cy="762375"/>
          </a:xfrm>
        </p:grpSpPr>
        <p:sp>
          <p:nvSpPr>
            <p:cNvPr id="445" name="Google Shape;445;p12"/>
            <p:cNvSpPr/>
            <p:nvPr/>
          </p:nvSpPr>
          <p:spPr>
            <a:xfrm>
              <a:off x="3250550" y="-1758600"/>
              <a:ext cx="234625" cy="234625"/>
            </a:xfrm>
            <a:custGeom>
              <a:avLst/>
              <a:gdLst/>
              <a:ahLst/>
              <a:cxnLst/>
              <a:rect l="l" t="t" r="r" b="b"/>
              <a:pathLst>
                <a:path w="9385" h="9385" extrusionOk="0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i="0" u="none" strike="noStrike" cap="none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endParaRPr>
            </a:p>
          </p:txBody>
        </p:sp>
        <p:sp>
          <p:nvSpPr>
            <p:cNvPr id="446" name="Google Shape;446;p12"/>
            <p:cNvSpPr/>
            <p:nvPr/>
          </p:nvSpPr>
          <p:spPr>
            <a:xfrm>
              <a:off x="3250475" y="-1653125"/>
              <a:ext cx="234675" cy="234650"/>
            </a:xfrm>
            <a:custGeom>
              <a:avLst/>
              <a:gdLst/>
              <a:ahLst/>
              <a:cxnLst/>
              <a:rect l="l" t="t" r="r" b="b"/>
              <a:pathLst>
                <a:path w="9387" h="9386" extrusionOk="0">
                  <a:moveTo>
                    <a:pt x="8497" y="1"/>
                  </a:moveTo>
                  <a:lnTo>
                    <a:pt x="1" y="8498"/>
                  </a:lnTo>
                  <a:lnTo>
                    <a:pt x="890" y="9385"/>
                  </a:lnTo>
                  <a:lnTo>
                    <a:pt x="9387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i="0" u="none" strike="noStrike" cap="none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endParaRPr>
            </a:p>
          </p:txBody>
        </p:sp>
        <p:sp>
          <p:nvSpPr>
            <p:cNvPr id="447" name="Google Shape;447;p12"/>
            <p:cNvSpPr/>
            <p:nvPr/>
          </p:nvSpPr>
          <p:spPr>
            <a:xfrm>
              <a:off x="3250550" y="-1547500"/>
              <a:ext cx="234625" cy="234625"/>
            </a:xfrm>
            <a:custGeom>
              <a:avLst/>
              <a:gdLst/>
              <a:ahLst/>
              <a:cxnLst/>
              <a:rect l="l" t="t" r="r" b="b"/>
              <a:pathLst>
                <a:path w="9385" h="9385" extrusionOk="0">
                  <a:moveTo>
                    <a:pt x="8497" y="0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i="0" u="none" strike="noStrike" cap="none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endParaRPr>
            </a:p>
          </p:txBody>
        </p:sp>
        <p:sp>
          <p:nvSpPr>
            <p:cNvPr id="448" name="Google Shape;448;p12"/>
            <p:cNvSpPr/>
            <p:nvPr/>
          </p:nvSpPr>
          <p:spPr>
            <a:xfrm>
              <a:off x="3250475" y="-1442025"/>
              <a:ext cx="234675" cy="234650"/>
            </a:xfrm>
            <a:custGeom>
              <a:avLst/>
              <a:gdLst/>
              <a:ahLst/>
              <a:cxnLst/>
              <a:rect l="l" t="t" r="r" b="b"/>
              <a:pathLst>
                <a:path w="9387" h="9386" extrusionOk="0">
                  <a:moveTo>
                    <a:pt x="8497" y="1"/>
                  </a:moveTo>
                  <a:lnTo>
                    <a:pt x="1" y="8497"/>
                  </a:lnTo>
                  <a:lnTo>
                    <a:pt x="890" y="9385"/>
                  </a:lnTo>
                  <a:lnTo>
                    <a:pt x="9387" y="888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i="0" u="none" strike="noStrike" cap="none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endParaRPr>
            </a:p>
          </p:txBody>
        </p:sp>
        <p:sp>
          <p:nvSpPr>
            <p:cNvPr id="449" name="Google Shape;449;p12"/>
            <p:cNvSpPr/>
            <p:nvPr/>
          </p:nvSpPr>
          <p:spPr>
            <a:xfrm>
              <a:off x="3250550" y="-1230850"/>
              <a:ext cx="234625" cy="234625"/>
            </a:xfrm>
            <a:custGeom>
              <a:avLst/>
              <a:gdLst/>
              <a:ahLst/>
              <a:cxnLst/>
              <a:rect l="l" t="t" r="r" b="b"/>
              <a:pathLst>
                <a:path w="9385" h="9385" extrusionOk="0">
                  <a:moveTo>
                    <a:pt x="8497" y="0"/>
                  </a:moveTo>
                  <a:lnTo>
                    <a:pt x="1" y="8496"/>
                  </a:lnTo>
                  <a:lnTo>
                    <a:pt x="888" y="9385"/>
                  </a:lnTo>
                  <a:lnTo>
                    <a:pt x="9385" y="888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i="0" u="none" strike="noStrike" cap="none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endParaRPr>
            </a:p>
          </p:txBody>
        </p:sp>
        <p:sp>
          <p:nvSpPr>
            <p:cNvPr id="450" name="Google Shape;450;p12"/>
            <p:cNvSpPr/>
            <p:nvPr/>
          </p:nvSpPr>
          <p:spPr>
            <a:xfrm>
              <a:off x="3250550" y="-1336425"/>
              <a:ext cx="234625" cy="234650"/>
            </a:xfrm>
            <a:custGeom>
              <a:avLst/>
              <a:gdLst/>
              <a:ahLst/>
              <a:cxnLst/>
              <a:rect l="l" t="t" r="r" b="b"/>
              <a:pathLst>
                <a:path w="9385" h="9386" extrusionOk="0">
                  <a:moveTo>
                    <a:pt x="8497" y="1"/>
                  </a:moveTo>
                  <a:lnTo>
                    <a:pt x="1" y="8497"/>
                  </a:lnTo>
                  <a:lnTo>
                    <a:pt x="888" y="9385"/>
                  </a:lnTo>
                  <a:lnTo>
                    <a:pt x="9385" y="889"/>
                  </a:lnTo>
                  <a:lnTo>
                    <a:pt x="8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i="0" u="none" strike="noStrike" cap="none">
                <a:solidFill>
                  <a:srgbClr val="000000"/>
                </a:solidFill>
                <a:latin typeface="BiauKai"/>
                <a:ea typeface="BiauKai"/>
                <a:cs typeface="BiauKai"/>
                <a:sym typeface="BiauKai"/>
              </a:endParaRPr>
            </a:p>
          </p:txBody>
        </p:sp>
      </p:grpSp>
      <p:sp>
        <p:nvSpPr>
          <p:cNvPr id="451" name="Google Shape;451;p12"/>
          <p:cNvSpPr txBox="1">
            <a:spLocks noGrp="1"/>
          </p:cNvSpPr>
          <p:nvPr>
            <p:ph type="body" idx="1"/>
          </p:nvPr>
        </p:nvSpPr>
        <p:spPr>
          <a:xfrm>
            <a:off x="459150" y="1315750"/>
            <a:ext cx="8225700" cy="3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079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287275" y="283450"/>
            <a:ext cx="8565900" cy="4576800"/>
          </a:xfrm>
          <a:prstGeom prst="roundRect">
            <a:avLst>
              <a:gd name="adj" fmla="val 1028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2266500" y="2063262"/>
            <a:ext cx="4110900" cy="7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2"/>
          </p:nvPr>
        </p:nvSpPr>
        <p:spPr>
          <a:xfrm>
            <a:off x="2766600" y="3384625"/>
            <a:ext cx="4110900" cy="7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3"/>
          </p:nvPr>
        </p:nvSpPr>
        <p:spPr>
          <a:xfrm>
            <a:off x="2266500" y="1744675"/>
            <a:ext cx="41109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4"/>
          </p:nvPr>
        </p:nvSpPr>
        <p:spPr>
          <a:xfrm>
            <a:off x="2766611" y="3066025"/>
            <a:ext cx="41109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grpSp>
        <p:nvGrpSpPr>
          <p:cNvPr id="30" name="Google Shape;30;p5"/>
          <p:cNvGrpSpPr/>
          <p:nvPr/>
        </p:nvGrpSpPr>
        <p:grpSpPr>
          <a:xfrm rot="-5400000">
            <a:off x="8174451" y="1697097"/>
            <a:ext cx="905723" cy="589093"/>
            <a:chOff x="7948705" y="4244831"/>
            <a:chExt cx="905723" cy="589093"/>
          </a:xfrm>
        </p:grpSpPr>
        <p:sp>
          <p:nvSpPr>
            <p:cNvPr id="31" name="Google Shape;31;p5"/>
            <p:cNvSpPr/>
            <p:nvPr/>
          </p:nvSpPr>
          <p:spPr>
            <a:xfrm>
              <a:off x="7948705" y="4244831"/>
              <a:ext cx="417354" cy="416398"/>
            </a:xfrm>
            <a:custGeom>
              <a:avLst/>
              <a:gdLst/>
              <a:ahLst/>
              <a:cxnLst/>
              <a:rect l="l" t="t" r="r" b="b"/>
              <a:pathLst>
                <a:path w="10483" h="10457" extrusionOk="0">
                  <a:moveTo>
                    <a:pt x="5246" y="1776"/>
                  </a:moveTo>
                  <a:cubicBezTo>
                    <a:pt x="7146" y="1776"/>
                    <a:pt x="8690" y="3319"/>
                    <a:pt x="8690" y="5228"/>
                  </a:cubicBezTo>
                  <a:cubicBezTo>
                    <a:pt x="8690" y="7138"/>
                    <a:pt x="7146" y="8681"/>
                    <a:pt x="5246" y="8681"/>
                  </a:cubicBezTo>
                  <a:cubicBezTo>
                    <a:pt x="3337" y="8681"/>
                    <a:pt x="1794" y="7138"/>
                    <a:pt x="1794" y="5228"/>
                  </a:cubicBezTo>
                  <a:cubicBezTo>
                    <a:pt x="1794" y="3319"/>
                    <a:pt x="3337" y="1776"/>
                    <a:pt x="5246" y="1776"/>
                  </a:cubicBezTo>
                  <a:close/>
                  <a:moveTo>
                    <a:pt x="5683" y="1"/>
                  </a:moveTo>
                  <a:lnTo>
                    <a:pt x="4952" y="875"/>
                  </a:lnTo>
                  <a:cubicBezTo>
                    <a:pt x="4417" y="1000"/>
                    <a:pt x="4033" y="1098"/>
                    <a:pt x="3498" y="1223"/>
                  </a:cubicBezTo>
                  <a:lnTo>
                    <a:pt x="2454" y="786"/>
                  </a:lnTo>
                  <a:cubicBezTo>
                    <a:pt x="1856" y="1161"/>
                    <a:pt x="1339" y="1651"/>
                    <a:pt x="937" y="2231"/>
                  </a:cubicBezTo>
                  <a:lnTo>
                    <a:pt x="1321" y="3302"/>
                  </a:lnTo>
                  <a:cubicBezTo>
                    <a:pt x="1169" y="3828"/>
                    <a:pt x="1062" y="4203"/>
                    <a:pt x="902" y="4738"/>
                  </a:cubicBezTo>
                  <a:lnTo>
                    <a:pt x="1" y="5425"/>
                  </a:lnTo>
                  <a:cubicBezTo>
                    <a:pt x="27" y="6147"/>
                    <a:pt x="206" y="6834"/>
                    <a:pt x="491" y="7459"/>
                  </a:cubicBezTo>
                  <a:lnTo>
                    <a:pt x="1615" y="7655"/>
                  </a:lnTo>
                  <a:cubicBezTo>
                    <a:pt x="1990" y="8056"/>
                    <a:pt x="2267" y="8342"/>
                    <a:pt x="2650" y="8743"/>
                  </a:cubicBezTo>
                  <a:lnTo>
                    <a:pt x="2793" y="9867"/>
                  </a:lnTo>
                  <a:cubicBezTo>
                    <a:pt x="3400" y="10189"/>
                    <a:pt x="4078" y="10394"/>
                    <a:pt x="4800" y="10456"/>
                  </a:cubicBezTo>
                  <a:lnTo>
                    <a:pt x="5532" y="9591"/>
                  </a:lnTo>
                  <a:cubicBezTo>
                    <a:pt x="6067" y="9457"/>
                    <a:pt x="6451" y="9368"/>
                    <a:pt x="6986" y="9234"/>
                  </a:cubicBezTo>
                  <a:lnTo>
                    <a:pt x="8039" y="9671"/>
                  </a:lnTo>
                  <a:cubicBezTo>
                    <a:pt x="8627" y="9296"/>
                    <a:pt x="9145" y="8806"/>
                    <a:pt x="9546" y="8226"/>
                  </a:cubicBezTo>
                  <a:lnTo>
                    <a:pt x="9163" y="7155"/>
                  </a:lnTo>
                  <a:cubicBezTo>
                    <a:pt x="9314" y="6629"/>
                    <a:pt x="9430" y="6254"/>
                    <a:pt x="9582" y="5719"/>
                  </a:cubicBezTo>
                  <a:lnTo>
                    <a:pt x="10483" y="5032"/>
                  </a:lnTo>
                  <a:cubicBezTo>
                    <a:pt x="10456" y="4310"/>
                    <a:pt x="10287" y="3623"/>
                    <a:pt x="9992" y="2998"/>
                  </a:cubicBezTo>
                  <a:lnTo>
                    <a:pt x="8877" y="2802"/>
                  </a:lnTo>
                  <a:cubicBezTo>
                    <a:pt x="8494" y="2401"/>
                    <a:pt x="8217" y="2115"/>
                    <a:pt x="7842" y="1714"/>
                  </a:cubicBezTo>
                  <a:lnTo>
                    <a:pt x="7691" y="590"/>
                  </a:lnTo>
                  <a:cubicBezTo>
                    <a:pt x="7084" y="268"/>
                    <a:pt x="6406" y="63"/>
                    <a:pt x="5683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8367158" y="4346581"/>
              <a:ext cx="487270" cy="487344"/>
            </a:xfrm>
            <a:custGeom>
              <a:avLst/>
              <a:gdLst/>
              <a:ahLst/>
              <a:cxnLst/>
              <a:rect l="l" t="t" r="r" b="b"/>
              <a:pathLst>
                <a:path w="9823" h="9823" extrusionOk="0">
                  <a:moveTo>
                    <a:pt x="4922" y="1583"/>
                  </a:moveTo>
                  <a:cubicBezTo>
                    <a:pt x="6582" y="1583"/>
                    <a:pt x="8018" y="2835"/>
                    <a:pt x="8217" y="4532"/>
                  </a:cubicBezTo>
                  <a:cubicBezTo>
                    <a:pt x="8422" y="6361"/>
                    <a:pt x="7120" y="8011"/>
                    <a:pt x="5291" y="8217"/>
                  </a:cubicBezTo>
                  <a:cubicBezTo>
                    <a:pt x="5159" y="8232"/>
                    <a:pt x="5029" y="8239"/>
                    <a:pt x="4900" y="8239"/>
                  </a:cubicBezTo>
                  <a:cubicBezTo>
                    <a:pt x="3232" y="8239"/>
                    <a:pt x="1796" y="6988"/>
                    <a:pt x="1597" y="5290"/>
                  </a:cubicBezTo>
                  <a:cubicBezTo>
                    <a:pt x="1392" y="3471"/>
                    <a:pt x="2704" y="1811"/>
                    <a:pt x="4532" y="1606"/>
                  </a:cubicBezTo>
                  <a:cubicBezTo>
                    <a:pt x="4663" y="1591"/>
                    <a:pt x="4793" y="1583"/>
                    <a:pt x="4922" y="1583"/>
                  </a:cubicBezTo>
                  <a:close/>
                  <a:moveTo>
                    <a:pt x="4907" y="0"/>
                  </a:moveTo>
                  <a:cubicBezTo>
                    <a:pt x="4666" y="0"/>
                    <a:pt x="4434" y="18"/>
                    <a:pt x="4202" y="54"/>
                  </a:cubicBezTo>
                  <a:lnTo>
                    <a:pt x="3926" y="830"/>
                  </a:lnTo>
                  <a:cubicBezTo>
                    <a:pt x="3426" y="1044"/>
                    <a:pt x="3167" y="1151"/>
                    <a:pt x="2659" y="1365"/>
                  </a:cubicBezTo>
                  <a:lnTo>
                    <a:pt x="1919" y="1017"/>
                  </a:lnTo>
                  <a:cubicBezTo>
                    <a:pt x="1562" y="1294"/>
                    <a:pt x="1241" y="1615"/>
                    <a:pt x="973" y="1981"/>
                  </a:cubicBezTo>
                  <a:lnTo>
                    <a:pt x="1330" y="2721"/>
                  </a:lnTo>
                  <a:cubicBezTo>
                    <a:pt x="1125" y="3230"/>
                    <a:pt x="1018" y="3488"/>
                    <a:pt x="812" y="3997"/>
                  </a:cubicBezTo>
                  <a:lnTo>
                    <a:pt x="36" y="4273"/>
                  </a:lnTo>
                  <a:cubicBezTo>
                    <a:pt x="9" y="4488"/>
                    <a:pt x="1" y="4693"/>
                    <a:pt x="1" y="4916"/>
                  </a:cubicBezTo>
                  <a:cubicBezTo>
                    <a:pt x="1" y="5157"/>
                    <a:pt x="18" y="5389"/>
                    <a:pt x="45" y="5621"/>
                  </a:cubicBezTo>
                  <a:lnTo>
                    <a:pt x="821" y="5888"/>
                  </a:lnTo>
                  <a:cubicBezTo>
                    <a:pt x="1035" y="6397"/>
                    <a:pt x="1142" y="6655"/>
                    <a:pt x="1357" y="7164"/>
                  </a:cubicBezTo>
                  <a:lnTo>
                    <a:pt x="1018" y="7904"/>
                  </a:lnTo>
                  <a:cubicBezTo>
                    <a:pt x="1285" y="8261"/>
                    <a:pt x="1615" y="8582"/>
                    <a:pt x="1972" y="8850"/>
                  </a:cubicBezTo>
                  <a:lnTo>
                    <a:pt x="2713" y="8493"/>
                  </a:lnTo>
                  <a:cubicBezTo>
                    <a:pt x="3221" y="8698"/>
                    <a:pt x="3480" y="8805"/>
                    <a:pt x="3988" y="9010"/>
                  </a:cubicBezTo>
                  <a:lnTo>
                    <a:pt x="4274" y="9787"/>
                  </a:lnTo>
                  <a:cubicBezTo>
                    <a:pt x="4479" y="9813"/>
                    <a:pt x="4693" y="9822"/>
                    <a:pt x="4907" y="9822"/>
                  </a:cubicBezTo>
                  <a:cubicBezTo>
                    <a:pt x="5148" y="9822"/>
                    <a:pt x="5389" y="9804"/>
                    <a:pt x="5621" y="9769"/>
                  </a:cubicBezTo>
                  <a:lnTo>
                    <a:pt x="5888" y="9002"/>
                  </a:lnTo>
                  <a:cubicBezTo>
                    <a:pt x="6397" y="8779"/>
                    <a:pt x="6647" y="8671"/>
                    <a:pt x="7155" y="8457"/>
                  </a:cubicBezTo>
                  <a:lnTo>
                    <a:pt x="7905" y="8805"/>
                  </a:lnTo>
                  <a:cubicBezTo>
                    <a:pt x="8261" y="8529"/>
                    <a:pt x="8574" y="8208"/>
                    <a:pt x="8850" y="7851"/>
                  </a:cubicBezTo>
                  <a:lnTo>
                    <a:pt x="8493" y="7110"/>
                  </a:lnTo>
                  <a:cubicBezTo>
                    <a:pt x="8699" y="6602"/>
                    <a:pt x="8797" y="6343"/>
                    <a:pt x="9011" y="5835"/>
                  </a:cubicBezTo>
                  <a:lnTo>
                    <a:pt x="9778" y="5549"/>
                  </a:lnTo>
                  <a:cubicBezTo>
                    <a:pt x="9805" y="5344"/>
                    <a:pt x="9823" y="5130"/>
                    <a:pt x="9823" y="4916"/>
                  </a:cubicBezTo>
                  <a:cubicBezTo>
                    <a:pt x="9823" y="4675"/>
                    <a:pt x="9805" y="4434"/>
                    <a:pt x="9769" y="4202"/>
                  </a:cubicBezTo>
                  <a:lnTo>
                    <a:pt x="8993" y="3934"/>
                  </a:lnTo>
                  <a:cubicBezTo>
                    <a:pt x="8779" y="3426"/>
                    <a:pt x="8672" y="3167"/>
                    <a:pt x="8458" y="2668"/>
                  </a:cubicBezTo>
                  <a:lnTo>
                    <a:pt x="8806" y="1918"/>
                  </a:lnTo>
                  <a:cubicBezTo>
                    <a:pt x="8529" y="1561"/>
                    <a:pt x="8208" y="1240"/>
                    <a:pt x="7842" y="973"/>
                  </a:cubicBezTo>
                  <a:lnTo>
                    <a:pt x="7102" y="1330"/>
                  </a:lnTo>
                  <a:cubicBezTo>
                    <a:pt x="6593" y="1124"/>
                    <a:pt x="6334" y="1017"/>
                    <a:pt x="5826" y="812"/>
                  </a:cubicBezTo>
                  <a:lnTo>
                    <a:pt x="5549" y="45"/>
                  </a:lnTo>
                  <a:cubicBezTo>
                    <a:pt x="5335" y="18"/>
                    <a:pt x="5121" y="0"/>
                    <a:pt x="490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287275" y="283450"/>
            <a:ext cx="8565900" cy="4576800"/>
          </a:xfrm>
          <a:prstGeom prst="roundRect">
            <a:avLst>
              <a:gd name="adj" fmla="val 1028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193150" y="1887750"/>
            <a:ext cx="5237700" cy="2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93150" y="1182150"/>
            <a:ext cx="5237700" cy="7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>
            <a:spLocks noGrp="1"/>
          </p:cNvSpPr>
          <p:nvPr>
            <p:ph type="pic" idx="2"/>
          </p:nvPr>
        </p:nvSpPr>
        <p:spPr>
          <a:xfrm>
            <a:off x="713098" y="877200"/>
            <a:ext cx="2351100" cy="3389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41" name="Google Shape;41;p7"/>
          <p:cNvGrpSpPr/>
          <p:nvPr/>
        </p:nvGrpSpPr>
        <p:grpSpPr>
          <a:xfrm>
            <a:off x="8484034" y="3487332"/>
            <a:ext cx="489139" cy="778969"/>
            <a:chOff x="893182" y="1761477"/>
            <a:chExt cx="408706" cy="650877"/>
          </a:xfrm>
        </p:grpSpPr>
        <p:sp>
          <p:nvSpPr>
            <p:cNvPr id="42" name="Google Shape;42;p7"/>
            <p:cNvSpPr/>
            <p:nvPr/>
          </p:nvSpPr>
          <p:spPr>
            <a:xfrm>
              <a:off x="893182" y="2086209"/>
              <a:ext cx="408547" cy="326144"/>
            </a:xfrm>
            <a:custGeom>
              <a:avLst/>
              <a:gdLst/>
              <a:ahLst/>
              <a:cxnLst/>
              <a:rect l="l" t="t" r="r" b="b"/>
              <a:pathLst>
                <a:path w="25122" h="20055" extrusionOk="0">
                  <a:moveTo>
                    <a:pt x="6307" y="1"/>
                  </a:moveTo>
                  <a:cubicBezTo>
                    <a:pt x="5620" y="1"/>
                    <a:pt x="5067" y="554"/>
                    <a:pt x="5067" y="1241"/>
                  </a:cubicBezTo>
                  <a:lnTo>
                    <a:pt x="5067" y="9046"/>
                  </a:lnTo>
                  <a:lnTo>
                    <a:pt x="4942" y="9046"/>
                  </a:lnTo>
                  <a:cubicBezTo>
                    <a:pt x="4648" y="9046"/>
                    <a:pt x="4372" y="8922"/>
                    <a:pt x="4193" y="8681"/>
                  </a:cubicBezTo>
                  <a:cubicBezTo>
                    <a:pt x="3783" y="8110"/>
                    <a:pt x="3105" y="7735"/>
                    <a:pt x="2346" y="7735"/>
                  </a:cubicBezTo>
                  <a:cubicBezTo>
                    <a:pt x="1044" y="7735"/>
                    <a:pt x="0" y="8823"/>
                    <a:pt x="63" y="10135"/>
                  </a:cubicBezTo>
                  <a:cubicBezTo>
                    <a:pt x="116" y="11312"/>
                    <a:pt x="1098" y="12276"/>
                    <a:pt x="2275" y="12312"/>
                  </a:cubicBezTo>
                  <a:cubicBezTo>
                    <a:pt x="2303" y="12313"/>
                    <a:pt x="2331" y="12313"/>
                    <a:pt x="2359" y="12313"/>
                  </a:cubicBezTo>
                  <a:cubicBezTo>
                    <a:pt x="3065" y="12313"/>
                    <a:pt x="3683" y="11989"/>
                    <a:pt x="4104" y="11491"/>
                  </a:cubicBezTo>
                  <a:cubicBezTo>
                    <a:pt x="4336" y="11205"/>
                    <a:pt x="4684" y="11036"/>
                    <a:pt x="5050" y="11036"/>
                  </a:cubicBezTo>
                  <a:lnTo>
                    <a:pt x="5067" y="11036"/>
                  </a:lnTo>
                  <a:lnTo>
                    <a:pt x="5067" y="18949"/>
                  </a:lnTo>
                  <a:cubicBezTo>
                    <a:pt x="5067" y="19555"/>
                    <a:pt x="5567" y="20055"/>
                    <a:pt x="6174" y="20055"/>
                  </a:cubicBezTo>
                  <a:lnTo>
                    <a:pt x="23944" y="20055"/>
                  </a:lnTo>
                  <a:cubicBezTo>
                    <a:pt x="24596" y="20055"/>
                    <a:pt x="25122" y="19529"/>
                    <a:pt x="25122" y="18868"/>
                  </a:cubicBezTo>
                  <a:lnTo>
                    <a:pt x="25122" y="1267"/>
                  </a:lnTo>
                  <a:cubicBezTo>
                    <a:pt x="25122" y="571"/>
                    <a:pt x="24551" y="1"/>
                    <a:pt x="23855" y="1"/>
                  </a:cubicBezTo>
                  <a:lnTo>
                    <a:pt x="16112" y="1"/>
                  </a:lnTo>
                  <a:lnTo>
                    <a:pt x="16112" y="18"/>
                  </a:lnTo>
                  <a:cubicBezTo>
                    <a:pt x="16112" y="393"/>
                    <a:pt x="16281" y="732"/>
                    <a:pt x="16558" y="964"/>
                  </a:cubicBezTo>
                  <a:cubicBezTo>
                    <a:pt x="17084" y="1401"/>
                    <a:pt x="17405" y="2052"/>
                    <a:pt x="17387" y="2793"/>
                  </a:cubicBezTo>
                  <a:cubicBezTo>
                    <a:pt x="17352" y="3970"/>
                    <a:pt x="16388" y="4952"/>
                    <a:pt x="15202" y="5005"/>
                  </a:cubicBezTo>
                  <a:cubicBezTo>
                    <a:pt x="15164" y="5007"/>
                    <a:pt x="15127" y="5008"/>
                    <a:pt x="15090" y="5008"/>
                  </a:cubicBezTo>
                  <a:cubicBezTo>
                    <a:pt x="13829" y="5008"/>
                    <a:pt x="12802" y="3987"/>
                    <a:pt x="12802" y="2721"/>
                  </a:cubicBezTo>
                  <a:cubicBezTo>
                    <a:pt x="12802" y="1963"/>
                    <a:pt x="13177" y="1285"/>
                    <a:pt x="13748" y="875"/>
                  </a:cubicBezTo>
                  <a:cubicBezTo>
                    <a:pt x="13988" y="705"/>
                    <a:pt x="14113" y="420"/>
                    <a:pt x="14113" y="125"/>
                  </a:cubicBezTo>
                  <a:lnTo>
                    <a:pt x="14113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7"/>
            <p:cNvSpPr/>
            <p:nvPr/>
          </p:nvSpPr>
          <p:spPr>
            <a:xfrm>
              <a:off x="975743" y="1761477"/>
              <a:ext cx="326144" cy="407587"/>
            </a:xfrm>
            <a:custGeom>
              <a:avLst/>
              <a:gdLst/>
              <a:ahLst/>
              <a:cxnLst/>
              <a:rect l="l" t="t" r="r" b="b"/>
              <a:pathLst>
                <a:path w="20055" h="25063" extrusionOk="0">
                  <a:moveTo>
                    <a:pt x="1267" y="0"/>
                  </a:moveTo>
                  <a:cubicBezTo>
                    <a:pt x="571" y="0"/>
                    <a:pt x="0" y="571"/>
                    <a:pt x="0" y="1276"/>
                  </a:cubicBezTo>
                  <a:lnTo>
                    <a:pt x="0" y="9019"/>
                  </a:lnTo>
                  <a:lnTo>
                    <a:pt x="18" y="9019"/>
                  </a:lnTo>
                  <a:cubicBezTo>
                    <a:pt x="384" y="9019"/>
                    <a:pt x="732" y="8841"/>
                    <a:pt x="964" y="8564"/>
                  </a:cubicBezTo>
                  <a:cubicBezTo>
                    <a:pt x="1376" y="8067"/>
                    <a:pt x="2002" y="7742"/>
                    <a:pt x="2709" y="7742"/>
                  </a:cubicBezTo>
                  <a:cubicBezTo>
                    <a:pt x="2737" y="7742"/>
                    <a:pt x="2764" y="7743"/>
                    <a:pt x="2792" y="7744"/>
                  </a:cubicBezTo>
                  <a:cubicBezTo>
                    <a:pt x="3970" y="7771"/>
                    <a:pt x="4951" y="8743"/>
                    <a:pt x="5005" y="9920"/>
                  </a:cubicBezTo>
                  <a:cubicBezTo>
                    <a:pt x="5067" y="11232"/>
                    <a:pt x="4024" y="12320"/>
                    <a:pt x="2721" y="12320"/>
                  </a:cubicBezTo>
                  <a:cubicBezTo>
                    <a:pt x="1963" y="12320"/>
                    <a:pt x="1285" y="11946"/>
                    <a:pt x="874" y="11375"/>
                  </a:cubicBezTo>
                  <a:cubicBezTo>
                    <a:pt x="696" y="11134"/>
                    <a:pt x="419" y="11009"/>
                    <a:pt x="125" y="11009"/>
                  </a:cubicBezTo>
                  <a:lnTo>
                    <a:pt x="0" y="11009"/>
                  </a:lnTo>
                  <a:lnTo>
                    <a:pt x="0" y="18815"/>
                  </a:lnTo>
                  <a:cubicBezTo>
                    <a:pt x="0" y="19502"/>
                    <a:pt x="553" y="20055"/>
                    <a:pt x="1240" y="20055"/>
                  </a:cubicBezTo>
                  <a:lnTo>
                    <a:pt x="9046" y="20055"/>
                  </a:lnTo>
                  <a:lnTo>
                    <a:pt x="9046" y="20180"/>
                  </a:lnTo>
                  <a:cubicBezTo>
                    <a:pt x="9046" y="20474"/>
                    <a:pt x="8912" y="20759"/>
                    <a:pt x="8680" y="20929"/>
                  </a:cubicBezTo>
                  <a:cubicBezTo>
                    <a:pt x="8109" y="21339"/>
                    <a:pt x="7735" y="22017"/>
                    <a:pt x="7735" y="22776"/>
                  </a:cubicBezTo>
                  <a:cubicBezTo>
                    <a:pt x="7735" y="24041"/>
                    <a:pt x="8762" y="25062"/>
                    <a:pt x="10023" y="25062"/>
                  </a:cubicBezTo>
                  <a:cubicBezTo>
                    <a:pt x="10060" y="25062"/>
                    <a:pt x="10097" y="25061"/>
                    <a:pt x="10134" y="25059"/>
                  </a:cubicBezTo>
                  <a:cubicBezTo>
                    <a:pt x="11312" y="25006"/>
                    <a:pt x="12276" y="24025"/>
                    <a:pt x="12311" y="22847"/>
                  </a:cubicBezTo>
                  <a:cubicBezTo>
                    <a:pt x="12338" y="22107"/>
                    <a:pt x="12008" y="21455"/>
                    <a:pt x="11490" y="21018"/>
                  </a:cubicBezTo>
                  <a:cubicBezTo>
                    <a:pt x="11205" y="20786"/>
                    <a:pt x="11035" y="20447"/>
                    <a:pt x="11035" y="20081"/>
                  </a:cubicBezTo>
                  <a:lnTo>
                    <a:pt x="11035" y="20055"/>
                  </a:lnTo>
                  <a:lnTo>
                    <a:pt x="18948" y="20055"/>
                  </a:lnTo>
                  <a:cubicBezTo>
                    <a:pt x="19555" y="20055"/>
                    <a:pt x="20055" y="19564"/>
                    <a:pt x="20055" y="18949"/>
                  </a:cubicBezTo>
                  <a:lnTo>
                    <a:pt x="20055" y="1178"/>
                  </a:lnTo>
                  <a:cubicBezTo>
                    <a:pt x="20055" y="527"/>
                    <a:pt x="19519" y="0"/>
                    <a:pt x="18868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87275" y="283450"/>
            <a:ext cx="8565900" cy="4576800"/>
          </a:xfrm>
          <a:prstGeom prst="roundRect">
            <a:avLst>
              <a:gd name="adj" fmla="val 1028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>
            <a:spLocks noGrp="1"/>
          </p:cNvSpPr>
          <p:nvPr>
            <p:ph type="pic" idx="2"/>
          </p:nvPr>
        </p:nvSpPr>
        <p:spPr>
          <a:xfrm>
            <a:off x="921838" y="877200"/>
            <a:ext cx="2728500" cy="3389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3960863" y="877200"/>
            <a:ext cx="4261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3960963" y="1719000"/>
            <a:ext cx="4261200" cy="14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287275" y="283450"/>
            <a:ext cx="8565900" cy="4576800"/>
          </a:xfrm>
          <a:prstGeom prst="roundRect">
            <a:avLst>
              <a:gd name="adj" fmla="val 1028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1910988" y="2054252"/>
            <a:ext cx="24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2"/>
          </p:nvPr>
        </p:nvSpPr>
        <p:spPr>
          <a:xfrm>
            <a:off x="5739463" y="2054252"/>
            <a:ext cx="24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3"/>
          </p:nvPr>
        </p:nvSpPr>
        <p:spPr>
          <a:xfrm>
            <a:off x="1910988" y="3568775"/>
            <a:ext cx="24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4"/>
          </p:nvPr>
        </p:nvSpPr>
        <p:spPr>
          <a:xfrm>
            <a:off x="5739463" y="3568775"/>
            <a:ext cx="24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5" hasCustomPrompt="1"/>
          </p:nvPr>
        </p:nvSpPr>
        <p:spPr>
          <a:xfrm>
            <a:off x="922638" y="1793250"/>
            <a:ext cx="906600" cy="7470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6" hasCustomPrompt="1"/>
          </p:nvPr>
        </p:nvSpPr>
        <p:spPr>
          <a:xfrm>
            <a:off x="922638" y="3307775"/>
            <a:ext cx="906600" cy="747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7" hasCustomPrompt="1"/>
          </p:nvPr>
        </p:nvSpPr>
        <p:spPr>
          <a:xfrm>
            <a:off x="4756663" y="1793250"/>
            <a:ext cx="906600" cy="747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8" hasCustomPrompt="1"/>
          </p:nvPr>
        </p:nvSpPr>
        <p:spPr>
          <a:xfrm>
            <a:off x="4756663" y="3307775"/>
            <a:ext cx="906600" cy="7470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9"/>
          </p:nvPr>
        </p:nvSpPr>
        <p:spPr>
          <a:xfrm>
            <a:off x="1910988" y="1724375"/>
            <a:ext cx="24819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13"/>
          </p:nvPr>
        </p:nvSpPr>
        <p:spPr>
          <a:xfrm>
            <a:off x="5739463" y="1724375"/>
            <a:ext cx="24819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4"/>
          </p:nvPr>
        </p:nvSpPr>
        <p:spPr>
          <a:xfrm>
            <a:off x="1910988" y="3238775"/>
            <a:ext cx="24819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5"/>
          </p:nvPr>
        </p:nvSpPr>
        <p:spPr>
          <a:xfrm>
            <a:off x="5739463" y="3238775"/>
            <a:ext cx="24819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8347451" y="4340012"/>
            <a:ext cx="487270" cy="487344"/>
          </a:xfrm>
          <a:custGeom>
            <a:avLst/>
            <a:gdLst/>
            <a:ahLst/>
            <a:cxnLst/>
            <a:rect l="l" t="t" r="r" b="b"/>
            <a:pathLst>
              <a:path w="9823" h="9823" extrusionOk="0">
                <a:moveTo>
                  <a:pt x="4922" y="1583"/>
                </a:moveTo>
                <a:cubicBezTo>
                  <a:pt x="6582" y="1583"/>
                  <a:pt x="8018" y="2835"/>
                  <a:pt x="8217" y="4532"/>
                </a:cubicBezTo>
                <a:cubicBezTo>
                  <a:pt x="8422" y="6361"/>
                  <a:pt x="7120" y="8011"/>
                  <a:pt x="5291" y="8217"/>
                </a:cubicBezTo>
                <a:cubicBezTo>
                  <a:pt x="5159" y="8232"/>
                  <a:pt x="5029" y="8239"/>
                  <a:pt x="4900" y="8239"/>
                </a:cubicBezTo>
                <a:cubicBezTo>
                  <a:pt x="3232" y="8239"/>
                  <a:pt x="1796" y="6988"/>
                  <a:pt x="1597" y="5290"/>
                </a:cubicBezTo>
                <a:cubicBezTo>
                  <a:pt x="1392" y="3471"/>
                  <a:pt x="2704" y="1811"/>
                  <a:pt x="4532" y="1606"/>
                </a:cubicBezTo>
                <a:cubicBezTo>
                  <a:pt x="4663" y="1591"/>
                  <a:pt x="4793" y="1583"/>
                  <a:pt x="4922" y="1583"/>
                </a:cubicBezTo>
                <a:close/>
                <a:moveTo>
                  <a:pt x="4907" y="0"/>
                </a:moveTo>
                <a:cubicBezTo>
                  <a:pt x="4666" y="0"/>
                  <a:pt x="4434" y="18"/>
                  <a:pt x="4202" y="54"/>
                </a:cubicBezTo>
                <a:lnTo>
                  <a:pt x="3926" y="830"/>
                </a:lnTo>
                <a:cubicBezTo>
                  <a:pt x="3426" y="1044"/>
                  <a:pt x="3167" y="1151"/>
                  <a:pt x="2659" y="1365"/>
                </a:cubicBezTo>
                <a:lnTo>
                  <a:pt x="1919" y="1017"/>
                </a:lnTo>
                <a:cubicBezTo>
                  <a:pt x="1562" y="1294"/>
                  <a:pt x="1241" y="1615"/>
                  <a:pt x="973" y="1981"/>
                </a:cubicBezTo>
                <a:lnTo>
                  <a:pt x="1330" y="2721"/>
                </a:lnTo>
                <a:cubicBezTo>
                  <a:pt x="1125" y="3230"/>
                  <a:pt x="1018" y="3488"/>
                  <a:pt x="812" y="3997"/>
                </a:cubicBezTo>
                <a:lnTo>
                  <a:pt x="36" y="4273"/>
                </a:lnTo>
                <a:cubicBezTo>
                  <a:pt x="9" y="4488"/>
                  <a:pt x="1" y="4693"/>
                  <a:pt x="1" y="4916"/>
                </a:cubicBezTo>
                <a:cubicBezTo>
                  <a:pt x="1" y="5157"/>
                  <a:pt x="18" y="5389"/>
                  <a:pt x="45" y="5621"/>
                </a:cubicBezTo>
                <a:lnTo>
                  <a:pt x="821" y="5888"/>
                </a:lnTo>
                <a:cubicBezTo>
                  <a:pt x="1035" y="6397"/>
                  <a:pt x="1142" y="6655"/>
                  <a:pt x="1357" y="7164"/>
                </a:cubicBezTo>
                <a:lnTo>
                  <a:pt x="1018" y="7904"/>
                </a:lnTo>
                <a:cubicBezTo>
                  <a:pt x="1285" y="8261"/>
                  <a:pt x="1615" y="8582"/>
                  <a:pt x="1972" y="8850"/>
                </a:cubicBezTo>
                <a:lnTo>
                  <a:pt x="2713" y="8493"/>
                </a:lnTo>
                <a:cubicBezTo>
                  <a:pt x="3221" y="8698"/>
                  <a:pt x="3480" y="8805"/>
                  <a:pt x="3988" y="9010"/>
                </a:cubicBezTo>
                <a:lnTo>
                  <a:pt x="4274" y="9787"/>
                </a:lnTo>
                <a:cubicBezTo>
                  <a:pt x="4479" y="9813"/>
                  <a:pt x="4693" y="9822"/>
                  <a:pt x="4907" y="9822"/>
                </a:cubicBezTo>
                <a:cubicBezTo>
                  <a:pt x="5148" y="9822"/>
                  <a:pt x="5389" y="9804"/>
                  <a:pt x="5621" y="9769"/>
                </a:cubicBezTo>
                <a:lnTo>
                  <a:pt x="5888" y="9002"/>
                </a:lnTo>
                <a:cubicBezTo>
                  <a:pt x="6397" y="8779"/>
                  <a:pt x="6647" y="8671"/>
                  <a:pt x="7155" y="8457"/>
                </a:cubicBezTo>
                <a:lnTo>
                  <a:pt x="7905" y="8805"/>
                </a:lnTo>
                <a:cubicBezTo>
                  <a:pt x="8261" y="8529"/>
                  <a:pt x="8574" y="8208"/>
                  <a:pt x="8850" y="7851"/>
                </a:cubicBezTo>
                <a:lnTo>
                  <a:pt x="8493" y="7110"/>
                </a:lnTo>
                <a:cubicBezTo>
                  <a:pt x="8699" y="6602"/>
                  <a:pt x="8797" y="6343"/>
                  <a:pt x="9011" y="5835"/>
                </a:cubicBezTo>
                <a:lnTo>
                  <a:pt x="9778" y="5549"/>
                </a:lnTo>
                <a:cubicBezTo>
                  <a:pt x="9805" y="5344"/>
                  <a:pt x="9823" y="5130"/>
                  <a:pt x="9823" y="4916"/>
                </a:cubicBezTo>
                <a:cubicBezTo>
                  <a:pt x="9823" y="4675"/>
                  <a:pt x="9805" y="4434"/>
                  <a:pt x="9769" y="4202"/>
                </a:cubicBezTo>
                <a:lnTo>
                  <a:pt x="8993" y="3934"/>
                </a:lnTo>
                <a:cubicBezTo>
                  <a:pt x="8779" y="3426"/>
                  <a:pt x="8672" y="3167"/>
                  <a:pt x="8458" y="2668"/>
                </a:cubicBezTo>
                <a:lnTo>
                  <a:pt x="8806" y="1918"/>
                </a:lnTo>
                <a:cubicBezTo>
                  <a:pt x="8529" y="1561"/>
                  <a:pt x="8208" y="1240"/>
                  <a:pt x="7842" y="973"/>
                </a:cubicBezTo>
                <a:lnTo>
                  <a:pt x="7102" y="1330"/>
                </a:lnTo>
                <a:cubicBezTo>
                  <a:pt x="6593" y="1124"/>
                  <a:pt x="6334" y="1017"/>
                  <a:pt x="5826" y="812"/>
                </a:cubicBezTo>
                <a:lnTo>
                  <a:pt x="5549" y="45"/>
                </a:lnTo>
                <a:cubicBezTo>
                  <a:pt x="5335" y="18"/>
                  <a:pt x="5121" y="0"/>
                  <a:pt x="490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287275" y="283450"/>
            <a:ext cx="8565900" cy="4576800"/>
          </a:xfrm>
          <a:prstGeom prst="roundRect">
            <a:avLst>
              <a:gd name="adj" fmla="val 1028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2075838" y="1659000"/>
            <a:ext cx="4992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1"/>
          </p:nvPr>
        </p:nvSpPr>
        <p:spPr>
          <a:xfrm>
            <a:off x="2075850" y="539400"/>
            <a:ext cx="4992300" cy="11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14"/>
          <p:cNvSpPr>
            <a:spLocks noGrp="1"/>
          </p:cNvSpPr>
          <p:nvPr>
            <p:ph type="pic" idx="2"/>
          </p:nvPr>
        </p:nvSpPr>
        <p:spPr>
          <a:xfrm>
            <a:off x="1977900" y="2481000"/>
            <a:ext cx="5188200" cy="2123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287275" y="283450"/>
            <a:ext cx="8565900" cy="4576800"/>
          </a:xfrm>
          <a:prstGeom prst="roundRect">
            <a:avLst>
              <a:gd name="adj" fmla="val 1028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>
            <a:spLocks noGrp="1"/>
          </p:cNvSpPr>
          <p:nvPr>
            <p:ph type="pic" idx="2"/>
          </p:nvPr>
        </p:nvSpPr>
        <p:spPr>
          <a:xfrm>
            <a:off x="713100" y="877200"/>
            <a:ext cx="2565600" cy="3389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3722700" y="2492588"/>
            <a:ext cx="4708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 idx="3" hasCustomPrompt="1"/>
          </p:nvPr>
        </p:nvSpPr>
        <p:spPr>
          <a:xfrm>
            <a:off x="6846900" y="1099100"/>
            <a:ext cx="1584000" cy="1103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1"/>
          </p:nvPr>
        </p:nvSpPr>
        <p:spPr>
          <a:xfrm>
            <a:off x="5771400" y="3335500"/>
            <a:ext cx="2659500" cy="7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8" r:id="rId11"/>
    <p:sldLayoutId id="2147483670" r:id="rId12"/>
    <p:sldLayoutId id="2147483672" r:id="rId13"/>
    <p:sldLayoutId id="2147483673" r:id="rId14"/>
    <p:sldLayoutId id="2147483674" r:id="rId15"/>
    <p:sldLayoutId id="2147483675" r:id="rId16"/>
    <p:sldLayoutId id="2147483677" r:id="rId17"/>
    <p:sldLayoutId id="2147483679" r:id="rId18"/>
    <p:sldLayoutId id="2147483680" r:id="rId19"/>
    <p:sldLayoutId id="2147483681" r:id="rId20"/>
    <p:sldLayoutId id="2147483686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p.harvard.edu/catalog.php?isbn=978067427355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lc-coop.tw/publish/news.php?Sn=25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ours.org.tw/2020/11/19/cohousing1119-2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wDE1UvYLh4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stor.org/stable/10.7312/chen15682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g"/><Relationship Id="rId5" Type="http://schemas.openxmlformats.org/officeDocument/2006/relationships/hyperlink" Target="mailto:teeducoop@gmail.com" TargetMode="External"/><Relationship Id="rId4" Type="http://schemas.openxmlformats.org/officeDocument/2006/relationships/hyperlink" Target="https://www.facebook.com/teeducoo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web&amp;cd=&amp;ved=0CAIQw7AJahcKEwi4i5uA1K6AAxUAAAAAHQAAAAAQAg&amp;url=https%3A%2F%2Fccweb1.ncnu.edu.tw%2Fpubdoc%2Fsubdoc_src_content_bv.asp%3Fsubdoc_id%3D7249&amp;psig=AOvVaw3-xCvwuiSkfYDa9JwETd0i&amp;ust=1690538142140130&amp;opi=8997844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a.sinica.edu.tw/people/Chien-Yi-Lu.aspx" TargetMode="External"/><Relationship Id="rId3" Type="http://schemas.openxmlformats.org/officeDocument/2006/relationships/hyperlink" Target="https://e-info.org.tw/node/236400" TargetMode="External"/><Relationship Id="rId7" Type="http://schemas.openxmlformats.org/officeDocument/2006/relationships/hyperlink" Target="https://www.ed.ntnu.edu.tw/zh_tw/members/teacher110/%E5%BC%B5%E5%AE%9C%E5%90%9B-9761831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airitilibrary.com/Publication/alDetailedMesh?docid=10183833-202103-202104130005-202104130005-77-130" TargetMode="External"/><Relationship Id="rId5" Type="http://schemas.openxmlformats.org/officeDocument/2006/relationships/hyperlink" Target="https://www.ios.sinica.edu.tw/fellow/thunghonglin" TargetMode="External"/><Relationship Id="rId4" Type="http://schemas.openxmlformats.org/officeDocument/2006/relationships/hyperlink" Target="https://www.econ.sinica.edu.tw/members/cyruschu?page_id=45" TargetMode="Externa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39"/>
          <p:cNvGrpSpPr/>
          <p:nvPr/>
        </p:nvGrpSpPr>
        <p:grpSpPr>
          <a:xfrm>
            <a:off x="3593305" y="713052"/>
            <a:ext cx="780480" cy="779123"/>
            <a:chOff x="649748" y="1761473"/>
            <a:chExt cx="652139" cy="651005"/>
          </a:xfrm>
        </p:grpSpPr>
        <p:sp>
          <p:nvSpPr>
            <p:cNvPr id="280" name="Google Shape;280;p39"/>
            <p:cNvSpPr/>
            <p:nvPr/>
          </p:nvSpPr>
          <p:spPr>
            <a:xfrm>
              <a:off x="893182" y="2086209"/>
              <a:ext cx="408547" cy="326144"/>
            </a:xfrm>
            <a:custGeom>
              <a:avLst/>
              <a:gdLst/>
              <a:ahLst/>
              <a:cxnLst/>
              <a:rect l="l" t="t" r="r" b="b"/>
              <a:pathLst>
                <a:path w="25122" h="20055" extrusionOk="0">
                  <a:moveTo>
                    <a:pt x="6307" y="1"/>
                  </a:moveTo>
                  <a:cubicBezTo>
                    <a:pt x="5620" y="1"/>
                    <a:pt x="5067" y="554"/>
                    <a:pt x="5067" y="1241"/>
                  </a:cubicBezTo>
                  <a:lnTo>
                    <a:pt x="5067" y="9046"/>
                  </a:lnTo>
                  <a:lnTo>
                    <a:pt x="4942" y="9046"/>
                  </a:lnTo>
                  <a:cubicBezTo>
                    <a:pt x="4648" y="9046"/>
                    <a:pt x="4372" y="8922"/>
                    <a:pt x="4193" y="8681"/>
                  </a:cubicBezTo>
                  <a:cubicBezTo>
                    <a:pt x="3783" y="8110"/>
                    <a:pt x="3105" y="7735"/>
                    <a:pt x="2346" y="7735"/>
                  </a:cubicBezTo>
                  <a:cubicBezTo>
                    <a:pt x="1044" y="7735"/>
                    <a:pt x="0" y="8823"/>
                    <a:pt x="63" y="10135"/>
                  </a:cubicBezTo>
                  <a:cubicBezTo>
                    <a:pt x="116" y="11312"/>
                    <a:pt x="1098" y="12276"/>
                    <a:pt x="2275" y="12312"/>
                  </a:cubicBezTo>
                  <a:cubicBezTo>
                    <a:pt x="2303" y="12313"/>
                    <a:pt x="2331" y="12313"/>
                    <a:pt x="2359" y="12313"/>
                  </a:cubicBezTo>
                  <a:cubicBezTo>
                    <a:pt x="3065" y="12313"/>
                    <a:pt x="3683" y="11989"/>
                    <a:pt x="4104" y="11491"/>
                  </a:cubicBezTo>
                  <a:cubicBezTo>
                    <a:pt x="4336" y="11205"/>
                    <a:pt x="4684" y="11036"/>
                    <a:pt x="5050" y="11036"/>
                  </a:cubicBezTo>
                  <a:lnTo>
                    <a:pt x="5067" y="11036"/>
                  </a:lnTo>
                  <a:lnTo>
                    <a:pt x="5067" y="18949"/>
                  </a:lnTo>
                  <a:cubicBezTo>
                    <a:pt x="5067" y="19555"/>
                    <a:pt x="5567" y="20055"/>
                    <a:pt x="6174" y="20055"/>
                  </a:cubicBezTo>
                  <a:lnTo>
                    <a:pt x="23944" y="20055"/>
                  </a:lnTo>
                  <a:cubicBezTo>
                    <a:pt x="24596" y="20055"/>
                    <a:pt x="25122" y="19529"/>
                    <a:pt x="25122" y="18868"/>
                  </a:cubicBezTo>
                  <a:lnTo>
                    <a:pt x="25122" y="1267"/>
                  </a:lnTo>
                  <a:cubicBezTo>
                    <a:pt x="25122" y="571"/>
                    <a:pt x="24551" y="1"/>
                    <a:pt x="23855" y="1"/>
                  </a:cubicBezTo>
                  <a:lnTo>
                    <a:pt x="16112" y="1"/>
                  </a:lnTo>
                  <a:lnTo>
                    <a:pt x="16112" y="18"/>
                  </a:lnTo>
                  <a:cubicBezTo>
                    <a:pt x="16112" y="393"/>
                    <a:pt x="16281" y="732"/>
                    <a:pt x="16558" y="964"/>
                  </a:cubicBezTo>
                  <a:cubicBezTo>
                    <a:pt x="17084" y="1401"/>
                    <a:pt x="17405" y="2052"/>
                    <a:pt x="17387" y="2793"/>
                  </a:cubicBezTo>
                  <a:cubicBezTo>
                    <a:pt x="17352" y="3970"/>
                    <a:pt x="16388" y="4952"/>
                    <a:pt x="15202" y="5005"/>
                  </a:cubicBezTo>
                  <a:cubicBezTo>
                    <a:pt x="15164" y="5007"/>
                    <a:pt x="15127" y="5008"/>
                    <a:pt x="15090" y="5008"/>
                  </a:cubicBezTo>
                  <a:cubicBezTo>
                    <a:pt x="13829" y="5008"/>
                    <a:pt x="12802" y="3987"/>
                    <a:pt x="12802" y="2721"/>
                  </a:cubicBezTo>
                  <a:cubicBezTo>
                    <a:pt x="12802" y="1963"/>
                    <a:pt x="13177" y="1285"/>
                    <a:pt x="13748" y="875"/>
                  </a:cubicBezTo>
                  <a:cubicBezTo>
                    <a:pt x="13988" y="705"/>
                    <a:pt x="14113" y="420"/>
                    <a:pt x="14113" y="125"/>
                  </a:cubicBezTo>
                  <a:lnTo>
                    <a:pt x="14113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9"/>
            <p:cNvSpPr/>
            <p:nvPr/>
          </p:nvSpPr>
          <p:spPr>
            <a:xfrm>
              <a:off x="649748" y="2004891"/>
              <a:ext cx="326014" cy="407587"/>
            </a:xfrm>
            <a:custGeom>
              <a:avLst/>
              <a:gdLst/>
              <a:ahLst/>
              <a:cxnLst/>
              <a:rect l="l" t="t" r="r" b="b"/>
              <a:pathLst>
                <a:path w="20047" h="25063" extrusionOk="0">
                  <a:moveTo>
                    <a:pt x="10024" y="1"/>
                  </a:moveTo>
                  <a:cubicBezTo>
                    <a:pt x="9987" y="1"/>
                    <a:pt x="9949" y="2"/>
                    <a:pt x="9912" y="3"/>
                  </a:cubicBezTo>
                  <a:cubicBezTo>
                    <a:pt x="8734" y="57"/>
                    <a:pt x="7771" y="1038"/>
                    <a:pt x="7735" y="2216"/>
                  </a:cubicBezTo>
                  <a:cubicBezTo>
                    <a:pt x="7709" y="2956"/>
                    <a:pt x="8039" y="3616"/>
                    <a:pt x="8556" y="4045"/>
                  </a:cubicBezTo>
                  <a:cubicBezTo>
                    <a:pt x="8841" y="4277"/>
                    <a:pt x="9011" y="4625"/>
                    <a:pt x="9011" y="4990"/>
                  </a:cubicBezTo>
                  <a:lnTo>
                    <a:pt x="9011" y="5008"/>
                  </a:lnTo>
                  <a:lnTo>
                    <a:pt x="1107" y="5008"/>
                  </a:lnTo>
                  <a:cubicBezTo>
                    <a:pt x="491" y="5008"/>
                    <a:pt x="1" y="5508"/>
                    <a:pt x="1" y="6114"/>
                  </a:cubicBezTo>
                  <a:lnTo>
                    <a:pt x="1" y="23885"/>
                  </a:lnTo>
                  <a:cubicBezTo>
                    <a:pt x="1" y="24536"/>
                    <a:pt x="527" y="25063"/>
                    <a:pt x="1178" y="25063"/>
                  </a:cubicBezTo>
                  <a:lnTo>
                    <a:pt x="18780" y="25063"/>
                  </a:lnTo>
                  <a:cubicBezTo>
                    <a:pt x="19484" y="25063"/>
                    <a:pt x="20046" y="24492"/>
                    <a:pt x="20046" y="23796"/>
                  </a:cubicBezTo>
                  <a:lnTo>
                    <a:pt x="20046" y="16052"/>
                  </a:lnTo>
                  <a:lnTo>
                    <a:pt x="20028" y="16052"/>
                  </a:lnTo>
                  <a:cubicBezTo>
                    <a:pt x="19663" y="16052"/>
                    <a:pt x="19315" y="16222"/>
                    <a:pt x="19083" y="16498"/>
                  </a:cubicBezTo>
                  <a:cubicBezTo>
                    <a:pt x="18666" y="17011"/>
                    <a:pt x="18029" y="17329"/>
                    <a:pt x="17313" y="17329"/>
                  </a:cubicBezTo>
                  <a:cubicBezTo>
                    <a:pt x="17293" y="17329"/>
                    <a:pt x="17274" y="17328"/>
                    <a:pt x="17254" y="17328"/>
                  </a:cubicBezTo>
                  <a:cubicBezTo>
                    <a:pt x="16076" y="17292"/>
                    <a:pt x="15095" y="16329"/>
                    <a:pt x="15042" y="15142"/>
                  </a:cubicBezTo>
                  <a:cubicBezTo>
                    <a:pt x="14979" y="13831"/>
                    <a:pt x="16032" y="12752"/>
                    <a:pt x="17325" y="12752"/>
                  </a:cubicBezTo>
                  <a:cubicBezTo>
                    <a:pt x="18093" y="12752"/>
                    <a:pt x="18762" y="13117"/>
                    <a:pt x="19181" y="13688"/>
                  </a:cubicBezTo>
                  <a:cubicBezTo>
                    <a:pt x="19350" y="13929"/>
                    <a:pt x="19627" y="14054"/>
                    <a:pt x="19921" y="14054"/>
                  </a:cubicBezTo>
                  <a:lnTo>
                    <a:pt x="20046" y="14054"/>
                  </a:lnTo>
                  <a:lnTo>
                    <a:pt x="20046" y="6248"/>
                  </a:lnTo>
                  <a:cubicBezTo>
                    <a:pt x="20046" y="5561"/>
                    <a:pt x="19493" y="5008"/>
                    <a:pt x="18815" y="5008"/>
                  </a:cubicBezTo>
                  <a:lnTo>
                    <a:pt x="11000" y="5008"/>
                  </a:lnTo>
                  <a:lnTo>
                    <a:pt x="11000" y="4883"/>
                  </a:lnTo>
                  <a:cubicBezTo>
                    <a:pt x="11000" y="4589"/>
                    <a:pt x="11134" y="4312"/>
                    <a:pt x="11366" y="4134"/>
                  </a:cubicBezTo>
                  <a:cubicBezTo>
                    <a:pt x="11937" y="3723"/>
                    <a:pt x="12312" y="3045"/>
                    <a:pt x="12312" y="2287"/>
                  </a:cubicBezTo>
                  <a:cubicBezTo>
                    <a:pt x="12312" y="1022"/>
                    <a:pt x="11285" y="1"/>
                    <a:pt x="1002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9"/>
            <p:cNvSpPr/>
            <p:nvPr/>
          </p:nvSpPr>
          <p:spPr>
            <a:xfrm>
              <a:off x="975743" y="1761477"/>
              <a:ext cx="326144" cy="407587"/>
            </a:xfrm>
            <a:custGeom>
              <a:avLst/>
              <a:gdLst/>
              <a:ahLst/>
              <a:cxnLst/>
              <a:rect l="l" t="t" r="r" b="b"/>
              <a:pathLst>
                <a:path w="20055" h="25063" extrusionOk="0">
                  <a:moveTo>
                    <a:pt x="1267" y="0"/>
                  </a:moveTo>
                  <a:cubicBezTo>
                    <a:pt x="571" y="0"/>
                    <a:pt x="0" y="571"/>
                    <a:pt x="0" y="1276"/>
                  </a:cubicBezTo>
                  <a:lnTo>
                    <a:pt x="0" y="9019"/>
                  </a:lnTo>
                  <a:lnTo>
                    <a:pt x="18" y="9019"/>
                  </a:lnTo>
                  <a:cubicBezTo>
                    <a:pt x="384" y="9019"/>
                    <a:pt x="732" y="8841"/>
                    <a:pt x="964" y="8564"/>
                  </a:cubicBezTo>
                  <a:cubicBezTo>
                    <a:pt x="1376" y="8067"/>
                    <a:pt x="2002" y="7742"/>
                    <a:pt x="2709" y="7742"/>
                  </a:cubicBezTo>
                  <a:cubicBezTo>
                    <a:pt x="2737" y="7742"/>
                    <a:pt x="2764" y="7743"/>
                    <a:pt x="2792" y="7744"/>
                  </a:cubicBezTo>
                  <a:cubicBezTo>
                    <a:pt x="3970" y="7771"/>
                    <a:pt x="4951" y="8743"/>
                    <a:pt x="5005" y="9920"/>
                  </a:cubicBezTo>
                  <a:cubicBezTo>
                    <a:pt x="5067" y="11232"/>
                    <a:pt x="4024" y="12320"/>
                    <a:pt x="2721" y="12320"/>
                  </a:cubicBezTo>
                  <a:cubicBezTo>
                    <a:pt x="1963" y="12320"/>
                    <a:pt x="1285" y="11946"/>
                    <a:pt x="874" y="11375"/>
                  </a:cubicBezTo>
                  <a:cubicBezTo>
                    <a:pt x="696" y="11134"/>
                    <a:pt x="419" y="11009"/>
                    <a:pt x="125" y="11009"/>
                  </a:cubicBezTo>
                  <a:lnTo>
                    <a:pt x="0" y="11009"/>
                  </a:lnTo>
                  <a:lnTo>
                    <a:pt x="0" y="18815"/>
                  </a:lnTo>
                  <a:cubicBezTo>
                    <a:pt x="0" y="19502"/>
                    <a:pt x="553" y="20055"/>
                    <a:pt x="1240" y="20055"/>
                  </a:cubicBezTo>
                  <a:lnTo>
                    <a:pt x="9046" y="20055"/>
                  </a:lnTo>
                  <a:lnTo>
                    <a:pt x="9046" y="20180"/>
                  </a:lnTo>
                  <a:cubicBezTo>
                    <a:pt x="9046" y="20474"/>
                    <a:pt x="8912" y="20759"/>
                    <a:pt x="8680" y="20929"/>
                  </a:cubicBezTo>
                  <a:cubicBezTo>
                    <a:pt x="8109" y="21339"/>
                    <a:pt x="7735" y="22017"/>
                    <a:pt x="7735" y="22776"/>
                  </a:cubicBezTo>
                  <a:cubicBezTo>
                    <a:pt x="7735" y="24041"/>
                    <a:pt x="8762" y="25062"/>
                    <a:pt x="10023" y="25062"/>
                  </a:cubicBezTo>
                  <a:cubicBezTo>
                    <a:pt x="10060" y="25062"/>
                    <a:pt x="10097" y="25061"/>
                    <a:pt x="10134" y="25059"/>
                  </a:cubicBezTo>
                  <a:cubicBezTo>
                    <a:pt x="11312" y="25006"/>
                    <a:pt x="12276" y="24025"/>
                    <a:pt x="12311" y="22847"/>
                  </a:cubicBezTo>
                  <a:cubicBezTo>
                    <a:pt x="12338" y="22107"/>
                    <a:pt x="12008" y="21455"/>
                    <a:pt x="11490" y="21018"/>
                  </a:cubicBezTo>
                  <a:cubicBezTo>
                    <a:pt x="11205" y="20786"/>
                    <a:pt x="11035" y="20447"/>
                    <a:pt x="11035" y="20081"/>
                  </a:cubicBezTo>
                  <a:lnTo>
                    <a:pt x="11035" y="20055"/>
                  </a:lnTo>
                  <a:lnTo>
                    <a:pt x="18948" y="20055"/>
                  </a:lnTo>
                  <a:cubicBezTo>
                    <a:pt x="19555" y="20055"/>
                    <a:pt x="20055" y="19564"/>
                    <a:pt x="20055" y="18949"/>
                  </a:cubicBezTo>
                  <a:lnTo>
                    <a:pt x="20055" y="1178"/>
                  </a:lnTo>
                  <a:cubicBezTo>
                    <a:pt x="20055" y="527"/>
                    <a:pt x="19519" y="0"/>
                    <a:pt x="18868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9"/>
            <p:cNvSpPr/>
            <p:nvPr/>
          </p:nvSpPr>
          <p:spPr>
            <a:xfrm>
              <a:off x="649749" y="1761473"/>
              <a:ext cx="408547" cy="326161"/>
            </a:xfrm>
            <a:custGeom>
              <a:avLst/>
              <a:gdLst/>
              <a:ahLst/>
              <a:cxnLst/>
              <a:rect l="l" t="t" r="r" b="b"/>
              <a:pathLst>
                <a:path w="25122" h="20056" extrusionOk="0">
                  <a:moveTo>
                    <a:pt x="1178" y="1"/>
                  </a:moveTo>
                  <a:cubicBezTo>
                    <a:pt x="527" y="1"/>
                    <a:pt x="0" y="527"/>
                    <a:pt x="0" y="1178"/>
                  </a:cubicBezTo>
                  <a:lnTo>
                    <a:pt x="0" y="18779"/>
                  </a:lnTo>
                  <a:cubicBezTo>
                    <a:pt x="0" y="19484"/>
                    <a:pt x="571" y="20055"/>
                    <a:pt x="1276" y="20055"/>
                  </a:cubicBezTo>
                  <a:lnTo>
                    <a:pt x="9019" y="20055"/>
                  </a:lnTo>
                  <a:lnTo>
                    <a:pt x="9019" y="20028"/>
                  </a:lnTo>
                  <a:cubicBezTo>
                    <a:pt x="9019" y="19663"/>
                    <a:pt x="8850" y="19324"/>
                    <a:pt x="8565" y="19092"/>
                  </a:cubicBezTo>
                  <a:cubicBezTo>
                    <a:pt x="8047" y="18655"/>
                    <a:pt x="7717" y="17994"/>
                    <a:pt x="7744" y="17263"/>
                  </a:cubicBezTo>
                  <a:cubicBezTo>
                    <a:pt x="7779" y="16085"/>
                    <a:pt x="8743" y="15104"/>
                    <a:pt x="9921" y="15042"/>
                  </a:cubicBezTo>
                  <a:cubicBezTo>
                    <a:pt x="9953" y="15040"/>
                    <a:pt x="9985" y="15040"/>
                    <a:pt x="10017" y="15040"/>
                  </a:cubicBezTo>
                  <a:cubicBezTo>
                    <a:pt x="11285" y="15040"/>
                    <a:pt x="12320" y="16064"/>
                    <a:pt x="12320" y="17334"/>
                  </a:cubicBezTo>
                  <a:cubicBezTo>
                    <a:pt x="12320" y="18093"/>
                    <a:pt x="11946" y="18771"/>
                    <a:pt x="11375" y="19181"/>
                  </a:cubicBezTo>
                  <a:cubicBezTo>
                    <a:pt x="11134" y="19350"/>
                    <a:pt x="11009" y="19636"/>
                    <a:pt x="11009" y="19930"/>
                  </a:cubicBezTo>
                  <a:lnTo>
                    <a:pt x="11009" y="20055"/>
                  </a:lnTo>
                  <a:lnTo>
                    <a:pt x="18815" y="20055"/>
                  </a:lnTo>
                  <a:cubicBezTo>
                    <a:pt x="19502" y="20055"/>
                    <a:pt x="20055" y="19502"/>
                    <a:pt x="20055" y="18815"/>
                  </a:cubicBezTo>
                  <a:lnTo>
                    <a:pt x="20055" y="11009"/>
                  </a:lnTo>
                  <a:lnTo>
                    <a:pt x="20180" y="11009"/>
                  </a:lnTo>
                  <a:cubicBezTo>
                    <a:pt x="20474" y="11009"/>
                    <a:pt x="20760" y="11134"/>
                    <a:pt x="20929" y="11375"/>
                  </a:cubicBezTo>
                  <a:cubicBezTo>
                    <a:pt x="21339" y="11946"/>
                    <a:pt x="22017" y="12321"/>
                    <a:pt x="22776" y="12321"/>
                  </a:cubicBezTo>
                  <a:cubicBezTo>
                    <a:pt x="24078" y="12321"/>
                    <a:pt x="25122" y="11232"/>
                    <a:pt x="25060" y="9921"/>
                  </a:cubicBezTo>
                  <a:cubicBezTo>
                    <a:pt x="25006" y="8743"/>
                    <a:pt x="24025" y="7771"/>
                    <a:pt x="22847" y="7735"/>
                  </a:cubicBezTo>
                  <a:cubicBezTo>
                    <a:pt x="22828" y="7735"/>
                    <a:pt x="22808" y="7735"/>
                    <a:pt x="22789" y="7735"/>
                  </a:cubicBezTo>
                  <a:cubicBezTo>
                    <a:pt x="22081" y="7735"/>
                    <a:pt x="21444" y="8052"/>
                    <a:pt x="21018" y="8565"/>
                  </a:cubicBezTo>
                  <a:cubicBezTo>
                    <a:pt x="20786" y="8841"/>
                    <a:pt x="20447" y="9020"/>
                    <a:pt x="20082" y="9020"/>
                  </a:cubicBezTo>
                  <a:lnTo>
                    <a:pt x="20055" y="9020"/>
                  </a:lnTo>
                  <a:lnTo>
                    <a:pt x="20055" y="1107"/>
                  </a:lnTo>
                  <a:cubicBezTo>
                    <a:pt x="20055" y="500"/>
                    <a:pt x="19564" y="1"/>
                    <a:pt x="1894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4" name="Google Shape;28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468349" flipH="1">
            <a:off x="7374548" y="496614"/>
            <a:ext cx="1298379" cy="146792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9"/>
          <p:cNvSpPr txBox="1">
            <a:spLocks noGrp="1"/>
          </p:cNvSpPr>
          <p:nvPr>
            <p:ph type="ctrTitle"/>
          </p:nvPr>
        </p:nvSpPr>
        <p:spPr>
          <a:xfrm>
            <a:off x="3593300" y="1712175"/>
            <a:ext cx="53114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000" b="0" dirty="0"/>
              <a:t>勞動合作社的現況與未來可能性</a:t>
            </a:r>
            <a:endParaRPr sz="5000" b="0" dirty="0"/>
          </a:p>
        </p:txBody>
      </p:sp>
      <p:sp>
        <p:nvSpPr>
          <p:cNvPr id="286" name="Google Shape;286;p39"/>
          <p:cNvSpPr txBox="1">
            <a:spLocks noGrp="1"/>
          </p:cNvSpPr>
          <p:nvPr>
            <p:ph type="subTitle" idx="1"/>
          </p:nvPr>
        </p:nvSpPr>
        <p:spPr>
          <a:xfrm>
            <a:off x="5920425" y="3849524"/>
            <a:ext cx="2510400" cy="5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臺灣實驗教育勞動合作社籌備處</a:t>
            </a:r>
            <a:endParaRPr dirty="0"/>
          </a:p>
        </p:txBody>
      </p:sp>
      <p:pic>
        <p:nvPicPr>
          <p:cNvPr id="287" name="Google Shape;287;p3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1085" t="2450" r="1095" b="2202"/>
          <a:stretch/>
        </p:blipFill>
        <p:spPr>
          <a:xfrm>
            <a:off x="713100" y="713050"/>
            <a:ext cx="2542200" cy="3717600"/>
          </a:xfrm>
          <a:prstGeom prst="roundRect">
            <a:avLst>
              <a:gd name="adj" fmla="val 12449"/>
            </a:avLst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7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0" dirty="0"/>
              <a:t>其他人怎麼說</a:t>
            </a:r>
            <a:endParaRPr dirty="0"/>
          </a:p>
        </p:txBody>
      </p:sp>
      <p:sp>
        <p:nvSpPr>
          <p:cNvPr id="383" name="Google Shape;383;p47"/>
          <p:cNvSpPr txBox="1">
            <a:spLocks noGrp="1"/>
          </p:cNvSpPr>
          <p:nvPr>
            <p:ph type="subTitle" idx="1"/>
          </p:nvPr>
        </p:nvSpPr>
        <p:spPr>
          <a:xfrm>
            <a:off x="2252705" y="2180423"/>
            <a:ext cx="4110900" cy="7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zh-TW" altLang="en-US" dirty="0"/>
              <a:t>勞動合作社是一種參與式社會主義</a:t>
            </a:r>
            <a:r>
              <a:rPr lang="en-US" dirty="0"/>
              <a:t>participatory socialism</a:t>
            </a:r>
            <a:r>
              <a:rPr lang="zh-TW" altLang="en-US" dirty="0"/>
              <a:t>（</a:t>
            </a:r>
            <a:r>
              <a:rPr lang="en-US" dirty="0">
                <a:hlinkClick r:id="rId3"/>
              </a:rPr>
              <a:t>A Brief History of Equality</a:t>
            </a:r>
            <a:r>
              <a:rPr lang="zh-TW" altLang="en-US" dirty="0"/>
              <a:t>，</a:t>
            </a:r>
            <a:r>
              <a:rPr lang="en-US" altLang="zh-TW" dirty="0"/>
              <a:t>2022</a:t>
            </a:r>
            <a:r>
              <a:rPr lang="zh-TW" altLang="en-US" dirty="0"/>
              <a:t>）</a:t>
            </a:r>
            <a:endParaRPr lang="en-US" dirty="0"/>
          </a:p>
        </p:txBody>
      </p:sp>
      <p:sp>
        <p:nvSpPr>
          <p:cNvPr id="384" name="Google Shape;384;p47"/>
          <p:cNvSpPr txBox="1">
            <a:spLocks noGrp="1"/>
          </p:cNvSpPr>
          <p:nvPr>
            <p:ph type="subTitle" idx="2"/>
          </p:nvPr>
        </p:nvSpPr>
        <p:spPr>
          <a:xfrm>
            <a:off x="2252705" y="3384625"/>
            <a:ext cx="4624795" cy="7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zh-TW" altLang="en-US" dirty="0"/>
              <a:t>人類若要達到促使自然界與人類社會新成代謝的永續性規範，無可避免地必須有意識地建構一個合作、拋棄資本主義的經濟結構（</a:t>
            </a:r>
            <a:r>
              <a:rPr lang="it-IT" dirty="0"/>
              <a:t> Karl Marx’s Ecosocialism</a:t>
            </a:r>
            <a:r>
              <a:rPr lang="zh-TW" altLang="en-US" dirty="0"/>
              <a:t>，</a:t>
            </a:r>
            <a:r>
              <a:rPr lang="en-US" altLang="zh-TW" dirty="0"/>
              <a:t>2017</a:t>
            </a:r>
            <a:r>
              <a:rPr lang="zh-TW" altLang="en-US" dirty="0"/>
              <a:t>）</a:t>
            </a:r>
            <a:r>
              <a:rPr lang="it-IT" dirty="0"/>
              <a:t> </a:t>
            </a:r>
            <a:br>
              <a:rPr lang="it-IT" dirty="0"/>
            </a:br>
            <a:endParaRPr dirty="0"/>
          </a:p>
        </p:txBody>
      </p:sp>
      <p:sp>
        <p:nvSpPr>
          <p:cNvPr id="385" name="Google Shape;385;p47"/>
          <p:cNvSpPr txBox="1">
            <a:spLocks noGrp="1"/>
          </p:cNvSpPr>
          <p:nvPr>
            <p:ph type="subTitle" idx="3"/>
          </p:nvPr>
        </p:nvSpPr>
        <p:spPr>
          <a:xfrm>
            <a:off x="2266499" y="1744675"/>
            <a:ext cx="5801736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zh-TW" altLang="en-US" dirty="0"/>
              <a:t>皮凱提</a:t>
            </a:r>
            <a:r>
              <a:rPr lang="en-US" altLang="zh-TW" dirty="0"/>
              <a:t>Thomas Piketty《21</a:t>
            </a:r>
            <a:r>
              <a:rPr lang="zh-TW" altLang="en-US" dirty="0"/>
              <a:t>世紀資本論</a:t>
            </a:r>
            <a:r>
              <a:rPr lang="en-US" altLang="zh-TW" dirty="0"/>
              <a:t>》</a:t>
            </a:r>
            <a:r>
              <a:rPr lang="zh-TW" altLang="en-US" dirty="0"/>
              <a:t>作者</a:t>
            </a:r>
            <a:endParaRPr dirty="0"/>
          </a:p>
        </p:txBody>
      </p:sp>
      <p:sp>
        <p:nvSpPr>
          <p:cNvPr id="386" name="Google Shape;386;p47"/>
          <p:cNvSpPr txBox="1">
            <a:spLocks noGrp="1"/>
          </p:cNvSpPr>
          <p:nvPr>
            <p:ph type="subTitle" idx="4"/>
          </p:nvPr>
        </p:nvSpPr>
        <p:spPr>
          <a:xfrm>
            <a:off x="2430780" y="3066025"/>
            <a:ext cx="4446731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zh-TW" altLang="en-US" dirty="0"/>
              <a:t>齋藤幸平</a:t>
            </a:r>
            <a:r>
              <a:rPr lang="en-US" altLang="zh-TW" dirty="0"/>
              <a:t>《</a:t>
            </a:r>
            <a:r>
              <a:rPr lang="zh-TW" altLang="en-US" dirty="0"/>
              <a:t>人類世的資本論</a:t>
            </a:r>
            <a:r>
              <a:rPr lang="en-US" altLang="zh-TW" dirty="0"/>
              <a:t>》</a:t>
            </a:r>
            <a:r>
              <a:rPr lang="zh-TW" altLang="en-US" dirty="0"/>
              <a:t>作者</a:t>
            </a:r>
            <a:endParaRPr dirty="0"/>
          </a:p>
        </p:txBody>
      </p:sp>
      <p:sp>
        <p:nvSpPr>
          <p:cNvPr id="388" name="Google Shape;388;p47"/>
          <p:cNvSpPr txBox="1"/>
          <p:nvPr/>
        </p:nvSpPr>
        <p:spPr>
          <a:xfrm>
            <a:off x="6968764" y="2734432"/>
            <a:ext cx="1060107" cy="1295237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89" name="Google Shape;38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053262">
            <a:off x="460164" y="3205183"/>
            <a:ext cx="1188823" cy="1344034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7"/>
          <p:cNvSpPr/>
          <p:nvPr/>
        </p:nvSpPr>
        <p:spPr>
          <a:xfrm rot="-5400000">
            <a:off x="8045820" y="1750646"/>
            <a:ext cx="391072" cy="391141"/>
          </a:xfrm>
          <a:custGeom>
            <a:avLst/>
            <a:gdLst/>
            <a:ahLst/>
            <a:cxnLst/>
            <a:rect l="l" t="t" r="r" b="b"/>
            <a:pathLst>
              <a:path w="9823" h="9823" extrusionOk="0">
                <a:moveTo>
                  <a:pt x="4922" y="1583"/>
                </a:moveTo>
                <a:cubicBezTo>
                  <a:pt x="6582" y="1583"/>
                  <a:pt x="8018" y="2835"/>
                  <a:pt x="8217" y="4532"/>
                </a:cubicBezTo>
                <a:cubicBezTo>
                  <a:pt x="8422" y="6361"/>
                  <a:pt x="7120" y="8011"/>
                  <a:pt x="5291" y="8217"/>
                </a:cubicBezTo>
                <a:cubicBezTo>
                  <a:pt x="5159" y="8232"/>
                  <a:pt x="5029" y="8239"/>
                  <a:pt x="4900" y="8239"/>
                </a:cubicBezTo>
                <a:cubicBezTo>
                  <a:pt x="3232" y="8239"/>
                  <a:pt x="1796" y="6988"/>
                  <a:pt x="1597" y="5290"/>
                </a:cubicBezTo>
                <a:cubicBezTo>
                  <a:pt x="1392" y="3471"/>
                  <a:pt x="2704" y="1811"/>
                  <a:pt x="4532" y="1606"/>
                </a:cubicBezTo>
                <a:cubicBezTo>
                  <a:pt x="4663" y="1591"/>
                  <a:pt x="4793" y="1583"/>
                  <a:pt x="4922" y="1583"/>
                </a:cubicBezTo>
                <a:close/>
                <a:moveTo>
                  <a:pt x="4907" y="0"/>
                </a:moveTo>
                <a:cubicBezTo>
                  <a:pt x="4666" y="0"/>
                  <a:pt x="4434" y="18"/>
                  <a:pt x="4202" y="54"/>
                </a:cubicBezTo>
                <a:lnTo>
                  <a:pt x="3926" y="830"/>
                </a:lnTo>
                <a:cubicBezTo>
                  <a:pt x="3426" y="1044"/>
                  <a:pt x="3167" y="1151"/>
                  <a:pt x="2659" y="1365"/>
                </a:cubicBezTo>
                <a:lnTo>
                  <a:pt x="1919" y="1017"/>
                </a:lnTo>
                <a:cubicBezTo>
                  <a:pt x="1562" y="1294"/>
                  <a:pt x="1241" y="1615"/>
                  <a:pt x="973" y="1981"/>
                </a:cubicBezTo>
                <a:lnTo>
                  <a:pt x="1330" y="2721"/>
                </a:lnTo>
                <a:cubicBezTo>
                  <a:pt x="1125" y="3230"/>
                  <a:pt x="1018" y="3488"/>
                  <a:pt x="812" y="3997"/>
                </a:cubicBezTo>
                <a:lnTo>
                  <a:pt x="36" y="4273"/>
                </a:lnTo>
                <a:cubicBezTo>
                  <a:pt x="9" y="4488"/>
                  <a:pt x="1" y="4693"/>
                  <a:pt x="1" y="4916"/>
                </a:cubicBezTo>
                <a:cubicBezTo>
                  <a:pt x="1" y="5157"/>
                  <a:pt x="18" y="5389"/>
                  <a:pt x="45" y="5621"/>
                </a:cubicBezTo>
                <a:lnTo>
                  <a:pt x="821" y="5888"/>
                </a:lnTo>
                <a:cubicBezTo>
                  <a:pt x="1035" y="6397"/>
                  <a:pt x="1142" y="6655"/>
                  <a:pt x="1357" y="7164"/>
                </a:cubicBezTo>
                <a:lnTo>
                  <a:pt x="1018" y="7904"/>
                </a:lnTo>
                <a:cubicBezTo>
                  <a:pt x="1285" y="8261"/>
                  <a:pt x="1615" y="8582"/>
                  <a:pt x="1972" y="8850"/>
                </a:cubicBezTo>
                <a:lnTo>
                  <a:pt x="2713" y="8493"/>
                </a:lnTo>
                <a:cubicBezTo>
                  <a:pt x="3221" y="8698"/>
                  <a:pt x="3480" y="8805"/>
                  <a:pt x="3988" y="9010"/>
                </a:cubicBezTo>
                <a:lnTo>
                  <a:pt x="4274" y="9787"/>
                </a:lnTo>
                <a:cubicBezTo>
                  <a:pt x="4479" y="9813"/>
                  <a:pt x="4693" y="9822"/>
                  <a:pt x="4907" y="9822"/>
                </a:cubicBezTo>
                <a:cubicBezTo>
                  <a:pt x="5148" y="9822"/>
                  <a:pt x="5389" y="9804"/>
                  <a:pt x="5621" y="9769"/>
                </a:cubicBezTo>
                <a:lnTo>
                  <a:pt x="5888" y="9002"/>
                </a:lnTo>
                <a:cubicBezTo>
                  <a:pt x="6397" y="8779"/>
                  <a:pt x="6647" y="8671"/>
                  <a:pt x="7155" y="8457"/>
                </a:cubicBezTo>
                <a:lnTo>
                  <a:pt x="7905" y="8805"/>
                </a:lnTo>
                <a:cubicBezTo>
                  <a:pt x="8261" y="8529"/>
                  <a:pt x="8574" y="8208"/>
                  <a:pt x="8850" y="7851"/>
                </a:cubicBezTo>
                <a:lnTo>
                  <a:pt x="8493" y="7110"/>
                </a:lnTo>
                <a:cubicBezTo>
                  <a:pt x="8699" y="6602"/>
                  <a:pt x="8797" y="6343"/>
                  <a:pt x="9011" y="5835"/>
                </a:cubicBezTo>
                <a:lnTo>
                  <a:pt x="9778" y="5549"/>
                </a:lnTo>
                <a:cubicBezTo>
                  <a:pt x="9805" y="5344"/>
                  <a:pt x="9823" y="5130"/>
                  <a:pt x="9823" y="4916"/>
                </a:cubicBezTo>
                <a:cubicBezTo>
                  <a:pt x="9823" y="4675"/>
                  <a:pt x="9805" y="4434"/>
                  <a:pt x="9769" y="4202"/>
                </a:cubicBezTo>
                <a:lnTo>
                  <a:pt x="8993" y="3934"/>
                </a:lnTo>
                <a:cubicBezTo>
                  <a:pt x="8779" y="3426"/>
                  <a:pt x="8672" y="3167"/>
                  <a:pt x="8458" y="2668"/>
                </a:cubicBezTo>
                <a:lnTo>
                  <a:pt x="8806" y="1918"/>
                </a:lnTo>
                <a:cubicBezTo>
                  <a:pt x="8529" y="1561"/>
                  <a:pt x="8208" y="1240"/>
                  <a:pt x="7842" y="973"/>
                </a:cubicBezTo>
                <a:lnTo>
                  <a:pt x="7102" y="1330"/>
                </a:lnTo>
                <a:cubicBezTo>
                  <a:pt x="6593" y="1124"/>
                  <a:pt x="6334" y="1017"/>
                  <a:pt x="5826" y="812"/>
                </a:cubicBezTo>
                <a:lnTo>
                  <a:pt x="5549" y="45"/>
                </a:lnTo>
                <a:cubicBezTo>
                  <a:pt x="5335" y="18"/>
                  <a:pt x="5121" y="0"/>
                  <a:pt x="490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390D4-02F0-4E67-9EB1-8D7E93D27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386" y="1266035"/>
            <a:ext cx="1316319" cy="15838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8EB783-D6ED-4EE1-919E-073FC36034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1295" y="2649090"/>
            <a:ext cx="1227864" cy="15146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5"/>
          <p:cNvSpPr txBox="1">
            <a:spLocks noGrp="1"/>
          </p:cNvSpPr>
          <p:nvPr>
            <p:ph type="title"/>
          </p:nvPr>
        </p:nvSpPr>
        <p:spPr>
          <a:xfrm>
            <a:off x="3604260" y="2492588"/>
            <a:ext cx="482664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0" dirty="0"/>
              <a:t>臺灣勞動合作社的現況</a:t>
            </a:r>
            <a:endParaRPr sz="3000" dirty="0"/>
          </a:p>
        </p:txBody>
      </p:sp>
      <p:sp>
        <p:nvSpPr>
          <p:cNvPr id="642" name="Google Shape;642;p55"/>
          <p:cNvSpPr txBox="1">
            <a:spLocks noGrp="1"/>
          </p:cNvSpPr>
          <p:nvPr>
            <p:ph type="subTitle" idx="1"/>
          </p:nvPr>
        </p:nvSpPr>
        <p:spPr>
          <a:xfrm>
            <a:off x="5771400" y="3335500"/>
            <a:ext cx="2659500" cy="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3" name="Google Shape;643;p55"/>
          <p:cNvSpPr txBox="1">
            <a:spLocks noGrp="1"/>
          </p:cNvSpPr>
          <p:nvPr>
            <p:ph type="title" idx="3"/>
          </p:nvPr>
        </p:nvSpPr>
        <p:spPr>
          <a:xfrm>
            <a:off x="6846900" y="1099100"/>
            <a:ext cx="1584000" cy="11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en-US" altLang="zh-TW" dirty="0"/>
              <a:t>3</a:t>
            </a:r>
            <a:endParaRPr dirty="0"/>
          </a:p>
        </p:txBody>
      </p:sp>
      <p:pic>
        <p:nvPicPr>
          <p:cNvPr id="644" name="Google Shape;644;p5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119" r="33414"/>
          <a:stretch/>
        </p:blipFill>
        <p:spPr>
          <a:xfrm>
            <a:off x="713100" y="877200"/>
            <a:ext cx="2565600" cy="3389100"/>
          </a:xfrm>
          <a:prstGeom prst="roundRect">
            <a:avLst>
              <a:gd name="adj" fmla="val 16667"/>
            </a:avLst>
          </a:prstGeom>
        </p:spPr>
      </p:pic>
      <p:pic>
        <p:nvPicPr>
          <p:cNvPr id="645" name="Google Shape;645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117202">
            <a:off x="3977589" y="396527"/>
            <a:ext cx="1188823" cy="13440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6" name="Google Shape;646;p55"/>
          <p:cNvGrpSpPr/>
          <p:nvPr/>
        </p:nvGrpSpPr>
        <p:grpSpPr>
          <a:xfrm>
            <a:off x="3167760" y="3624776"/>
            <a:ext cx="924694" cy="1103107"/>
            <a:chOff x="5321676" y="115048"/>
            <a:chExt cx="811776" cy="968403"/>
          </a:xfrm>
        </p:grpSpPr>
        <p:sp>
          <p:nvSpPr>
            <p:cNvPr id="647" name="Google Shape;647;p55"/>
            <p:cNvSpPr/>
            <p:nvPr/>
          </p:nvSpPr>
          <p:spPr>
            <a:xfrm>
              <a:off x="5321676" y="563741"/>
              <a:ext cx="519686" cy="519710"/>
            </a:xfrm>
            <a:custGeom>
              <a:avLst/>
              <a:gdLst/>
              <a:ahLst/>
              <a:cxnLst/>
              <a:rect l="l" t="t" r="r" b="b"/>
              <a:pathLst>
                <a:path w="9823" h="9823" extrusionOk="0">
                  <a:moveTo>
                    <a:pt x="4922" y="1583"/>
                  </a:moveTo>
                  <a:cubicBezTo>
                    <a:pt x="6582" y="1583"/>
                    <a:pt x="8018" y="2835"/>
                    <a:pt x="8217" y="4532"/>
                  </a:cubicBezTo>
                  <a:cubicBezTo>
                    <a:pt x="8422" y="6361"/>
                    <a:pt x="7120" y="8011"/>
                    <a:pt x="5291" y="8217"/>
                  </a:cubicBezTo>
                  <a:cubicBezTo>
                    <a:pt x="5159" y="8232"/>
                    <a:pt x="5029" y="8239"/>
                    <a:pt x="4900" y="8239"/>
                  </a:cubicBezTo>
                  <a:cubicBezTo>
                    <a:pt x="3232" y="8239"/>
                    <a:pt x="1796" y="6988"/>
                    <a:pt x="1597" y="5290"/>
                  </a:cubicBezTo>
                  <a:cubicBezTo>
                    <a:pt x="1392" y="3471"/>
                    <a:pt x="2704" y="1811"/>
                    <a:pt x="4532" y="1606"/>
                  </a:cubicBezTo>
                  <a:cubicBezTo>
                    <a:pt x="4663" y="1591"/>
                    <a:pt x="4793" y="1583"/>
                    <a:pt x="4922" y="1583"/>
                  </a:cubicBezTo>
                  <a:close/>
                  <a:moveTo>
                    <a:pt x="4907" y="0"/>
                  </a:moveTo>
                  <a:cubicBezTo>
                    <a:pt x="4666" y="0"/>
                    <a:pt x="4434" y="18"/>
                    <a:pt x="4202" y="54"/>
                  </a:cubicBezTo>
                  <a:lnTo>
                    <a:pt x="3926" y="830"/>
                  </a:lnTo>
                  <a:cubicBezTo>
                    <a:pt x="3426" y="1044"/>
                    <a:pt x="3167" y="1151"/>
                    <a:pt x="2659" y="1365"/>
                  </a:cubicBezTo>
                  <a:lnTo>
                    <a:pt x="1919" y="1017"/>
                  </a:lnTo>
                  <a:cubicBezTo>
                    <a:pt x="1562" y="1294"/>
                    <a:pt x="1241" y="1615"/>
                    <a:pt x="973" y="1981"/>
                  </a:cubicBezTo>
                  <a:lnTo>
                    <a:pt x="1330" y="2721"/>
                  </a:lnTo>
                  <a:cubicBezTo>
                    <a:pt x="1125" y="3230"/>
                    <a:pt x="1018" y="3488"/>
                    <a:pt x="812" y="3997"/>
                  </a:cubicBezTo>
                  <a:lnTo>
                    <a:pt x="36" y="4273"/>
                  </a:lnTo>
                  <a:cubicBezTo>
                    <a:pt x="9" y="4488"/>
                    <a:pt x="1" y="4693"/>
                    <a:pt x="1" y="4916"/>
                  </a:cubicBezTo>
                  <a:cubicBezTo>
                    <a:pt x="1" y="5157"/>
                    <a:pt x="18" y="5389"/>
                    <a:pt x="45" y="5621"/>
                  </a:cubicBezTo>
                  <a:lnTo>
                    <a:pt x="821" y="5888"/>
                  </a:lnTo>
                  <a:cubicBezTo>
                    <a:pt x="1035" y="6397"/>
                    <a:pt x="1142" y="6655"/>
                    <a:pt x="1357" y="7164"/>
                  </a:cubicBezTo>
                  <a:lnTo>
                    <a:pt x="1018" y="7904"/>
                  </a:lnTo>
                  <a:cubicBezTo>
                    <a:pt x="1285" y="8261"/>
                    <a:pt x="1615" y="8582"/>
                    <a:pt x="1972" y="8850"/>
                  </a:cubicBezTo>
                  <a:lnTo>
                    <a:pt x="2713" y="8493"/>
                  </a:lnTo>
                  <a:cubicBezTo>
                    <a:pt x="3221" y="8698"/>
                    <a:pt x="3480" y="8805"/>
                    <a:pt x="3988" y="9010"/>
                  </a:cubicBezTo>
                  <a:lnTo>
                    <a:pt x="4274" y="9787"/>
                  </a:lnTo>
                  <a:cubicBezTo>
                    <a:pt x="4479" y="9813"/>
                    <a:pt x="4693" y="9822"/>
                    <a:pt x="4907" y="9822"/>
                  </a:cubicBezTo>
                  <a:cubicBezTo>
                    <a:pt x="5148" y="9822"/>
                    <a:pt x="5389" y="9804"/>
                    <a:pt x="5621" y="9769"/>
                  </a:cubicBezTo>
                  <a:lnTo>
                    <a:pt x="5888" y="9002"/>
                  </a:lnTo>
                  <a:cubicBezTo>
                    <a:pt x="6397" y="8779"/>
                    <a:pt x="6647" y="8671"/>
                    <a:pt x="7155" y="8457"/>
                  </a:cubicBezTo>
                  <a:lnTo>
                    <a:pt x="7905" y="8805"/>
                  </a:lnTo>
                  <a:cubicBezTo>
                    <a:pt x="8261" y="8529"/>
                    <a:pt x="8574" y="8208"/>
                    <a:pt x="8850" y="7851"/>
                  </a:cubicBezTo>
                  <a:lnTo>
                    <a:pt x="8493" y="7110"/>
                  </a:lnTo>
                  <a:cubicBezTo>
                    <a:pt x="8699" y="6602"/>
                    <a:pt x="8797" y="6343"/>
                    <a:pt x="9011" y="5835"/>
                  </a:cubicBezTo>
                  <a:lnTo>
                    <a:pt x="9778" y="5549"/>
                  </a:lnTo>
                  <a:cubicBezTo>
                    <a:pt x="9805" y="5344"/>
                    <a:pt x="9823" y="5130"/>
                    <a:pt x="9823" y="4916"/>
                  </a:cubicBezTo>
                  <a:cubicBezTo>
                    <a:pt x="9823" y="4675"/>
                    <a:pt x="9805" y="4434"/>
                    <a:pt x="9769" y="4202"/>
                  </a:cubicBezTo>
                  <a:lnTo>
                    <a:pt x="8993" y="3934"/>
                  </a:lnTo>
                  <a:cubicBezTo>
                    <a:pt x="8779" y="3426"/>
                    <a:pt x="8672" y="3167"/>
                    <a:pt x="8458" y="2668"/>
                  </a:cubicBezTo>
                  <a:lnTo>
                    <a:pt x="8806" y="1918"/>
                  </a:lnTo>
                  <a:cubicBezTo>
                    <a:pt x="8529" y="1561"/>
                    <a:pt x="8208" y="1240"/>
                    <a:pt x="7842" y="973"/>
                  </a:cubicBezTo>
                  <a:lnTo>
                    <a:pt x="7102" y="1330"/>
                  </a:lnTo>
                  <a:cubicBezTo>
                    <a:pt x="6593" y="1124"/>
                    <a:pt x="6334" y="1017"/>
                    <a:pt x="5826" y="812"/>
                  </a:cubicBezTo>
                  <a:lnTo>
                    <a:pt x="5549" y="45"/>
                  </a:lnTo>
                  <a:cubicBezTo>
                    <a:pt x="5335" y="18"/>
                    <a:pt x="5121" y="0"/>
                    <a:pt x="490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5"/>
            <p:cNvSpPr/>
            <p:nvPr/>
          </p:nvSpPr>
          <p:spPr>
            <a:xfrm>
              <a:off x="5613766" y="115048"/>
              <a:ext cx="519686" cy="519710"/>
            </a:xfrm>
            <a:custGeom>
              <a:avLst/>
              <a:gdLst/>
              <a:ahLst/>
              <a:cxnLst/>
              <a:rect l="l" t="t" r="r" b="b"/>
              <a:pathLst>
                <a:path w="9823" h="9823" extrusionOk="0">
                  <a:moveTo>
                    <a:pt x="4922" y="1583"/>
                  </a:moveTo>
                  <a:cubicBezTo>
                    <a:pt x="6582" y="1583"/>
                    <a:pt x="8018" y="2835"/>
                    <a:pt x="8217" y="4532"/>
                  </a:cubicBezTo>
                  <a:cubicBezTo>
                    <a:pt x="8422" y="6361"/>
                    <a:pt x="7120" y="8011"/>
                    <a:pt x="5291" y="8217"/>
                  </a:cubicBezTo>
                  <a:cubicBezTo>
                    <a:pt x="5159" y="8232"/>
                    <a:pt x="5029" y="8239"/>
                    <a:pt x="4900" y="8239"/>
                  </a:cubicBezTo>
                  <a:cubicBezTo>
                    <a:pt x="3232" y="8239"/>
                    <a:pt x="1796" y="6988"/>
                    <a:pt x="1597" y="5290"/>
                  </a:cubicBezTo>
                  <a:cubicBezTo>
                    <a:pt x="1392" y="3471"/>
                    <a:pt x="2704" y="1811"/>
                    <a:pt x="4532" y="1606"/>
                  </a:cubicBezTo>
                  <a:cubicBezTo>
                    <a:pt x="4663" y="1591"/>
                    <a:pt x="4793" y="1583"/>
                    <a:pt x="4922" y="1583"/>
                  </a:cubicBezTo>
                  <a:close/>
                  <a:moveTo>
                    <a:pt x="4907" y="0"/>
                  </a:moveTo>
                  <a:cubicBezTo>
                    <a:pt x="4666" y="0"/>
                    <a:pt x="4434" y="18"/>
                    <a:pt x="4202" y="54"/>
                  </a:cubicBezTo>
                  <a:lnTo>
                    <a:pt x="3926" y="830"/>
                  </a:lnTo>
                  <a:cubicBezTo>
                    <a:pt x="3426" y="1044"/>
                    <a:pt x="3167" y="1151"/>
                    <a:pt x="2659" y="1365"/>
                  </a:cubicBezTo>
                  <a:lnTo>
                    <a:pt x="1919" y="1017"/>
                  </a:lnTo>
                  <a:cubicBezTo>
                    <a:pt x="1562" y="1294"/>
                    <a:pt x="1241" y="1615"/>
                    <a:pt x="973" y="1981"/>
                  </a:cubicBezTo>
                  <a:lnTo>
                    <a:pt x="1330" y="2721"/>
                  </a:lnTo>
                  <a:cubicBezTo>
                    <a:pt x="1125" y="3230"/>
                    <a:pt x="1018" y="3488"/>
                    <a:pt x="812" y="3997"/>
                  </a:cubicBezTo>
                  <a:lnTo>
                    <a:pt x="36" y="4273"/>
                  </a:lnTo>
                  <a:cubicBezTo>
                    <a:pt x="9" y="4488"/>
                    <a:pt x="1" y="4693"/>
                    <a:pt x="1" y="4916"/>
                  </a:cubicBezTo>
                  <a:cubicBezTo>
                    <a:pt x="1" y="5157"/>
                    <a:pt x="18" y="5389"/>
                    <a:pt x="45" y="5621"/>
                  </a:cubicBezTo>
                  <a:lnTo>
                    <a:pt x="821" y="5888"/>
                  </a:lnTo>
                  <a:cubicBezTo>
                    <a:pt x="1035" y="6397"/>
                    <a:pt x="1142" y="6655"/>
                    <a:pt x="1357" y="7164"/>
                  </a:cubicBezTo>
                  <a:lnTo>
                    <a:pt x="1018" y="7904"/>
                  </a:lnTo>
                  <a:cubicBezTo>
                    <a:pt x="1285" y="8261"/>
                    <a:pt x="1615" y="8582"/>
                    <a:pt x="1972" y="8850"/>
                  </a:cubicBezTo>
                  <a:lnTo>
                    <a:pt x="2713" y="8493"/>
                  </a:lnTo>
                  <a:cubicBezTo>
                    <a:pt x="3221" y="8698"/>
                    <a:pt x="3480" y="8805"/>
                    <a:pt x="3988" y="9010"/>
                  </a:cubicBezTo>
                  <a:lnTo>
                    <a:pt x="4274" y="9787"/>
                  </a:lnTo>
                  <a:cubicBezTo>
                    <a:pt x="4479" y="9813"/>
                    <a:pt x="4693" y="9822"/>
                    <a:pt x="4907" y="9822"/>
                  </a:cubicBezTo>
                  <a:cubicBezTo>
                    <a:pt x="5148" y="9822"/>
                    <a:pt x="5389" y="9804"/>
                    <a:pt x="5621" y="9769"/>
                  </a:cubicBezTo>
                  <a:lnTo>
                    <a:pt x="5888" y="9002"/>
                  </a:lnTo>
                  <a:cubicBezTo>
                    <a:pt x="6397" y="8779"/>
                    <a:pt x="6647" y="8671"/>
                    <a:pt x="7155" y="8457"/>
                  </a:cubicBezTo>
                  <a:lnTo>
                    <a:pt x="7905" y="8805"/>
                  </a:lnTo>
                  <a:cubicBezTo>
                    <a:pt x="8261" y="8529"/>
                    <a:pt x="8574" y="8208"/>
                    <a:pt x="8850" y="7851"/>
                  </a:cubicBezTo>
                  <a:lnTo>
                    <a:pt x="8493" y="7110"/>
                  </a:lnTo>
                  <a:cubicBezTo>
                    <a:pt x="8699" y="6602"/>
                    <a:pt x="8797" y="6343"/>
                    <a:pt x="9011" y="5835"/>
                  </a:cubicBezTo>
                  <a:lnTo>
                    <a:pt x="9778" y="5549"/>
                  </a:lnTo>
                  <a:cubicBezTo>
                    <a:pt x="9805" y="5344"/>
                    <a:pt x="9823" y="5130"/>
                    <a:pt x="9823" y="4916"/>
                  </a:cubicBezTo>
                  <a:cubicBezTo>
                    <a:pt x="9823" y="4675"/>
                    <a:pt x="9805" y="4434"/>
                    <a:pt x="9769" y="4202"/>
                  </a:cubicBezTo>
                  <a:lnTo>
                    <a:pt x="8993" y="3934"/>
                  </a:lnTo>
                  <a:cubicBezTo>
                    <a:pt x="8779" y="3426"/>
                    <a:pt x="8672" y="3167"/>
                    <a:pt x="8458" y="2668"/>
                  </a:cubicBezTo>
                  <a:lnTo>
                    <a:pt x="8806" y="1918"/>
                  </a:lnTo>
                  <a:cubicBezTo>
                    <a:pt x="8529" y="1561"/>
                    <a:pt x="8208" y="1240"/>
                    <a:pt x="7842" y="973"/>
                  </a:cubicBezTo>
                  <a:lnTo>
                    <a:pt x="7102" y="1330"/>
                  </a:lnTo>
                  <a:cubicBezTo>
                    <a:pt x="6593" y="1124"/>
                    <a:pt x="6334" y="1017"/>
                    <a:pt x="5826" y="812"/>
                  </a:cubicBezTo>
                  <a:lnTo>
                    <a:pt x="5549" y="45"/>
                  </a:lnTo>
                  <a:cubicBezTo>
                    <a:pt x="5335" y="18"/>
                    <a:pt x="5121" y="0"/>
                    <a:pt x="490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84892F6-23B6-4AAD-B430-A5371A9315A3}"/>
              </a:ext>
            </a:extLst>
          </p:cNvPr>
          <p:cNvSpPr/>
          <p:nvPr/>
        </p:nvSpPr>
        <p:spPr>
          <a:xfrm>
            <a:off x="1108298" y="4492823"/>
            <a:ext cx="2877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資料來源：</a:t>
            </a:r>
            <a:r>
              <a:rPr lang="zh-TW" altLang="en-US" dirty="0">
                <a:hlinkClick r:id="rId3"/>
              </a:rPr>
              <a:t>中華民國合作事業協會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F5960C-5CA6-4088-8E06-08AF723676BD}"/>
              </a:ext>
            </a:extLst>
          </p:cNvPr>
          <p:cNvSpPr/>
          <p:nvPr/>
        </p:nvSpPr>
        <p:spPr>
          <a:xfrm>
            <a:off x="7606800" y="1312089"/>
            <a:ext cx="98937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總計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19,335</a:t>
            </a:r>
          </a:p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399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單位社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8D27AA-2B50-4E5C-A9B2-23602A9BD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645" y="342900"/>
            <a:ext cx="6312701" cy="41272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A51E9CD2-E845-4E22-B9C7-20AD30765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291" y="304800"/>
            <a:ext cx="5966018" cy="3932454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6ECAF2F2-23C0-4295-8806-5081FA6B7C36}"/>
              </a:ext>
            </a:extLst>
          </p:cNvPr>
          <p:cNvSpPr/>
          <p:nvPr/>
        </p:nvSpPr>
        <p:spPr>
          <a:xfrm>
            <a:off x="1447235" y="4303184"/>
            <a:ext cx="2698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hlinkClick r:id="rId4"/>
              </a:rPr>
              <a:t>資料來源：</a:t>
            </a:r>
            <a:r>
              <a:rPr lang="en-US" altLang="zh-TW" dirty="0">
                <a:hlinkClick r:id="rId4"/>
              </a:rPr>
              <a:t>OURs</a:t>
            </a:r>
            <a:r>
              <a:rPr lang="zh-TW" altLang="en-US" dirty="0">
                <a:hlinkClick r:id="rId4"/>
              </a:rPr>
              <a:t>都市改革組織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0AE9E9F-DFCA-49C2-89D2-1F7F8755A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54225"/>
            <a:ext cx="6324766" cy="44350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49"/>
          <p:cNvGrpSpPr/>
          <p:nvPr/>
        </p:nvGrpSpPr>
        <p:grpSpPr>
          <a:xfrm>
            <a:off x="4119134" y="4060432"/>
            <a:ext cx="693825" cy="703366"/>
            <a:chOff x="4505779" y="3713661"/>
            <a:chExt cx="878482" cy="890449"/>
          </a:xfrm>
        </p:grpSpPr>
        <p:sp>
          <p:nvSpPr>
            <p:cNvPr id="474" name="Google Shape;474;p49"/>
            <p:cNvSpPr/>
            <p:nvPr/>
          </p:nvSpPr>
          <p:spPr>
            <a:xfrm>
              <a:off x="4505779" y="4076973"/>
              <a:ext cx="528422" cy="527137"/>
            </a:xfrm>
            <a:custGeom>
              <a:avLst/>
              <a:gdLst/>
              <a:ahLst/>
              <a:cxnLst/>
              <a:rect l="l" t="t" r="r" b="b"/>
              <a:pathLst>
                <a:path w="10483" h="10457" extrusionOk="0">
                  <a:moveTo>
                    <a:pt x="5246" y="1776"/>
                  </a:moveTo>
                  <a:cubicBezTo>
                    <a:pt x="7146" y="1776"/>
                    <a:pt x="8690" y="3319"/>
                    <a:pt x="8690" y="5228"/>
                  </a:cubicBezTo>
                  <a:cubicBezTo>
                    <a:pt x="8690" y="7138"/>
                    <a:pt x="7146" y="8681"/>
                    <a:pt x="5246" y="8681"/>
                  </a:cubicBezTo>
                  <a:cubicBezTo>
                    <a:pt x="3337" y="8681"/>
                    <a:pt x="1794" y="7138"/>
                    <a:pt x="1794" y="5228"/>
                  </a:cubicBezTo>
                  <a:cubicBezTo>
                    <a:pt x="1794" y="3319"/>
                    <a:pt x="3337" y="1776"/>
                    <a:pt x="5246" y="1776"/>
                  </a:cubicBezTo>
                  <a:close/>
                  <a:moveTo>
                    <a:pt x="5683" y="1"/>
                  </a:moveTo>
                  <a:lnTo>
                    <a:pt x="4952" y="875"/>
                  </a:lnTo>
                  <a:cubicBezTo>
                    <a:pt x="4417" y="1000"/>
                    <a:pt x="4033" y="1098"/>
                    <a:pt x="3498" y="1223"/>
                  </a:cubicBezTo>
                  <a:lnTo>
                    <a:pt x="2454" y="786"/>
                  </a:lnTo>
                  <a:cubicBezTo>
                    <a:pt x="1856" y="1161"/>
                    <a:pt x="1339" y="1651"/>
                    <a:pt x="937" y="2231"/>
                  </a:cubicBezTo>
                  <a:lnTo>
                    <a:pt x="1321" y="3302"/>
                  </a:lnTo>
                  <a:cubicBezTo>
                    <a:pt x="1169" y="3828"/>
                    <a:pt x="1062" y="4203"/>
                    <a:pt x="902" y="4738"/>
                  </a:cubicBezTo>
                  <a:lnTo>
                    <a:pt x="1" y="5425"/>
                  </a:lnTo>
                  <a:cubicBezTo>
                    <a:pt x="27" y="6147"/>
                    <a:pt x="206" y="6834"/>
                    <a:pt x="491" y="7459"/>
                  </a:cubicBezTo>
                  <a:lnTo>
                    <a:pt x="1615" y="7655"/>
                  </a:lnTo>
                  <a:cubicBezTo>
                    <a:pt x="1990" y="8056"/>
                    <a:pt x="2267" y="8342"/>
                    <a:pt x="2650" y="8743"/>
                  </a:cubicBezTo>
                  <a:lnTo>
                    <a:pt x="2793" y="9867"/>
                  </a:lnTo>
                  <a:cubicBezTo>
                    <a:pt x="3400" y="10189"/>
                    <a:pt x="4078" y="10394"/>
                    <a:pt x="4800" y="10456"/>
                  </a:cubicBezTo>
                  <a:lnTo>
                    <a:pt x="5532" y="9591"/>
                  </a:lnTo>
                  <a:cubicBezTo>
                    <a:pt x="6067" y="9457"/>
                    <a:pt x="6451" y="9368"/>
                    <a:pt x="6986" y="9234"/>
                  </a:cubicBezTo>
                  <a:lnTo>
                    <a:pt x="8039" y="9671"/>
                  </a:lnTo>
                  <a:cubicBezTo>
                    <a:pt x="8627" y="9296"/>
                    <a:pt x="9145" y="8806"/>
                    <a:pt x="9546" y="8226"/>
                  </a:cubicBezTo>
                  <a:lnTo>
                    <a:pt x="9163" y="7155"/>
                  </a:lnTo>
                  <a:cubicBezTo>
                    <a:pt x="9314" y="6629"/>
                    <a:pt x="9430" y="6254"/>
                    <a:pt x="9582" y="5719"/>
                  </a:cubicBezTo>
                  <a:lnTo>
                    <a:pt x="10483" y="5032"/>
                  </a:lnTo>
                  <a:cubicBezTo>
                    <a:pt x="10456" y="4310"/>
                    <a:pt x="10287" y="3623"/>
                    <a:pt x="9992" y="2998"/>
                  </a:cubicBezTo>
                  <a:lnTo>
                    <a:pt x="8877" y="2802"/>
                  </a:lnTo>
                  <a:cubicBezTo>
                    <a:pt x="8494" y="2401"/>
                    <a:pt x="8217" y="2115"/>
                    <a:pt x="7842" y="1714"/>
                  </a:cubicBezTo>
                  <a:lnTo>
                    <a:pt x="7691" y="590"/>
                  </a:lnTo>
                  <a:cubicBezTo>
                    <a:pt x="7084" y="268"/>
                    <a:pt x="6406" y="63"/>
                    <a:pt x="5683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9"/>
            <p:cNvSpPr/>
            <p:nvPr/>
          </p:nvSpPr>
          <p:spPr>
            <a:xfrm>
              <a:off x="4889108" y="3713661"/>
              <a:ext cx="495153" cy="495177"/>
            </a:xfrm>
            <a:custGeom>
              <a:avLst/>
              <a:gdLst/>
              <a:ahLst/>
              <a:cxnLst/>
              <a:rect l="l" t="t" r="r" b="b"/>
              <a:pathLst>
                <a:path w="9823" h="9823" extrusionOk="0">
                  <a:moveTo>
                    <a:pt x="4922" y="1583"/>
                  </a:moveTo>
                  <a:cubicBezTo>
                    <a:pt x="6582" y="1583"/>
                    <a:pt x="8018" y="2835"/>
                    <a:pt x="8217" y="4532"/>
                  </a:cubicBezTo>
                  <a:cubicBezTo>
                    <a:pt x="8422" y="6361"/>
                    <a:pt x="7120" y="8011"/>
                    <a:pt x="5291" y="8217"/>
                  </a:cubicBezTo>
                  <a:cubicBezTo>
                    <a:pt x="5159" y="8232"/>
                    <a:pt x="5029" y="8239"/>
                    <a:pt x="4900" y="8239"/>
                  </a:cubicBezTo>
                  <a:cubicBezTo>
                    <a:pt x="3232" y="8239"/>
                    <a:pt x="1796" y="6988"/>
                    <a:pt x="1597" y="5290"/>
                  </a:cubicBezTo>
                  <a:cubicBezTo>
                    <a:pt x="1392" y="3471"/>
                    <a:pt x="2704" y="1811"/>
                    <a:pt x="4532" y="1606"/>
                  </a:cubicBezTo>
                  <a:cubicBezTo>
                    <a:pt x="4663" y="1591"/>
                    <a:pt x="4793" y="1583"/>
                    <a:pt x="4922" y="1583"/>
                  </a:cubicBezTo>
                  <a:close/>
                  <a:moveTo>
                    <a:pt x="4907" y="0"/>
                  </a:moveTo>
                  <a:cubicBezTo>
                    <a:pt x="4666" y="0"/>
                    <a:pt x="4434" y="18"/>
                    <a:pt x="4202" y="54"/>
                  </a:cubicBezTo>
                  <a:lnTo>
                    <a:pt x="3926" y="830"/>
                  </a:lnTo>
                  <a:cubicBezTo>
                    <a:pt x="3426" y="1044"/>
                    <a:pt x="3167" y="1151"/>
                    <a:pt x="2659" y="1365"/>
                  </a:cubicBezTo>
                  <a:lnTo>
                    <a:pt x="1919" y="1017"/>
                  </a:lnTo>
                  <a:cubicBezTo>
                    <a:pt x="1562" y="1294"/>
                    <a:pt x="1241" y="1615"/>
                    <a:pt x="973" y="1981"/>
                  </a:cubicBezTo>
                  <a:lnTo>
                    <a:pt x="1330" y="2721"/>
                  </a:lnTo>
                  <a:cubicBezTo>
                    <a:pt x="1125" y="3230"/>
                    <a:pt x="1018" y="3488"/>
                    <a:pt x="812" y="3997"/>
                  </a:cubicBezTo>
                  <a:lnTo>
                    <a:pt x="36" y="4273"/>
                  </a:lnTo>
                  <a:cubicBezTo>
                    <a:pt x="9" y="4488"/>
                    <a:pt x="1" y="4693"/>
                    <a:pt x="1" y="4916"/>
                  </a:cubicBezTo>
                  <a:cubicBezTo>
                    <a:pt x="1" y="5157"/>
                    <a:pt x="18" y="5389"/>
                    <a:pt x="45" y="5621"/>
                  </a:cubicBezTo>
                  <a:lnTo>
                    <a:pt x="821" y="5888"/>
                  </a:lnTo>
                  <a:cubicBezTo>
                    <a:pt x="1035" y="6397"/>
                    <a:pt x="1142" y="6655"/>
                    <a:pt x="1357" y="7164"/>
                  </a:cubicBezTo>
                  <a:lnTo>
                    <a:pt x="1018" y="7904"/>
                  </a:lnTo>
                  <a:cubicBezTo>
                    <a:pt x="1285" y="8261"/>
                    <a:pt x="1615" y="8582"/>
                    <a:pt x="1972" y="8850"/>
                  </a:cubicBezTo>
                  <a:lnTo>
                    <a:pt x="2713" y="8493"/>
                  </a:lnTo>
                  <a:cubicBezTo>
                    <a:pt x="3221" y="8698"/>
                    <a:pt x="3480" y="8805"/>
                    <a:pt x="3988" y="9010"/>
                  </a:cubicBezTo>
                  <a:lnTo>
                    <a:pt x="4274" y="9787"/>
                  </a:lnTo>
                  <a:cubicBezTo>
                    <a:pt x="4479" y="9813"/>
                    <a:pt x="4693" y="9822"/>
                    <a:pt x="4907" y="9822"/>
                  </a:cubicBezTo>
                  <a:cubicBezTo>
                    <a:pt x="5148" y="9822"/>
                    <a:pt x="5389" y="9804"/>
                    <a:pt x="5621" y="9769"/>
                  </a:cubicBezTo>
                  <a:lnTo>
                    <a:pt x="5888" y="9002"/>
                  </a:lnTo>
                  <a:cubicBezTo>
                    <a:pt x="6397" y="8779"/>
                    <a:pt x="6647" y="8671"/>
                    <a:pt x="7155" y="8457"/>
                  </a:cubicBezTo>
                  <a:lnTo>
                    <a:pt x="7905" y="8805"/>
                  </a:lnTo>
                  <a:cubicBezTo>
                    <a:pt x="8261" y="8529"/>
                    <a:pt x="8574" y="8208"/>
                    <a:pt x="8850" y="7851"/>
                  </a:cubicBezTo>
                  <a:lnTo>
                    <a:pt x="8493" y="7110"/>
                  </a:lnTo>
                  <a:cubicBezTo>
                    <a:pt x="8699" y="6602"/>
                    <a:pt x="8797" y="6343"/>
                    <a:pt x="9011" y="5835"/>
                  </a:cubicBezTo>
                  <a:lnTo>
                    <a:pt x="9778" y="5549"/>
                  </a:lnTo>
                  <a:cubicBezTo>
                    <a:pt x="9805" y="5344"/>
                    <a:pt x="9823" y="5130"/>
                    <a:pt x="9823" y="4916"/>
                  </a:cubicBezTo>
                  <a:cubicBezTo>
                    <a:pt x="9823" y="4675"/>
                    <a:pt x="9805" y="4434"/>
                    <a:pt x="9769" y="4202"/>
                  </a:cubicBezTo>
                  <a:lnTo>
                    <a:pt x="8993" y="3934"/>
                  </a:lnTo>
                  <a:cubicBezTo>
                    <a:pt x="8779" y="3426"/>
                    <a:pt x="8672" y="3167"/>
                    <a:pt x="8458" y="2668"/>
                  </a:cubicBezTo>
                  <a:lnTo>
                    <a:pt x="8806" y="1918"/>
                  </a:lnTo>
                  <a:cubicBezTo>
                    <a:pt x="8529" y="1561"/>
                    <a:pt x="8208" y="1240"/>
                    <a:pt x="7842" y="973"/>
                  </a:cubicBezTo>
                  <a:lnTo>
                    <a:pt x="7102" y="1330"/>
                  </a:lnTo>
                  <a:cubicBezTo>
                    <a:pt x="6593" y="1124"/>
                    <a:pt x="6334" y="1017"/>
                    <a:pt x="5826" y="812"/>
                  </a:cubicBezTo>
                  <a:lnTo>
                    <a:pt x="5549" y="45"/>
                  </a:lnTo>
                  <a:cubicBezTo>
                    <a:pt x="5335" y="18"/>
                    <a:pt x="5121" y="0"/>
                    <a:pt x="490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8DA02E8-3D34-4D65-95CA-1A89EAE43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99" y="335672"/>
            <a:ext cx="6957566" cy="447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40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01AC-4604-4130-84EA-93809BDEA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臺灣實驗教育勞動合作社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F560D3-B543-420D-955D-8B94B9CF4C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z="2000" dirty="0"/>
              <a:t>2022</a:t>
            </a:r>
            <a:r>
              <a:rPr lang="zh-TW" altLang="en-US" sz="2000" dirty="0"/>
              <a:t>年</a:t>
            </a:r>
            <a:r>
              <a:rPr lang="en-US" altLang="zh-TW" sz="2000" dirty="0"/>
              <a:t>5</a:t>
            </a:r>
            <a:r>
              <a:rPr lang="zh-TW" altLang="en-US" sz="2000" dirty="0"/>
              <a:t>月</a:t>
            </a:r>
            <a:r>
              <a:rPr lang="en-US" altLang="zh-TW" sz="2000" dirty="0"/>
              <a:t>10</a:t>
            </a:r>
            <a:r>
              <a:rPr lang="zh-TW" altLang="en-US" sz="2000" dirty="0"/>
              <a:t>日</a:t>
            </a:r>
            <a:endParaRPr lang="en-US" sz="20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9E641BA-425E-452A-ABA8-17AF9F7D9B0A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altLang="zh-TW" sz="2000" dirty="0"/>
              <a:t>2022</a:t>
            </a:r>
            <a:r>
              <a:rPr lang="zh-TW" altLang="en-US" sz="2000" dirty="0"/>
              <a:t>年</a:t>
            </a:r>
            <a:r>
              <a:rPr lang="en-US" altLang="zh-TW" sz="2000" dirty="0"/>
              <a:t>10</a:t>
            </a:r>
            <a:r>
              <a:rPr lang="zh-TW" altLang="en-US" sz="2000" dirty="0"/>
              <a:t>月</a:t>
            </a:r>
            <a:r>
              <a:rPr lang="en-US" altLang="zh-TW" sz="2000" dirty="0"/>
              <a:t>24</a:t>
            </a:r>
            <a:r>
              <a:rPr lang="zh-TW" altLang="en-US" sz="2000" dirty="0"/>
              <a:t>日</a:t>
            </a:r>
            <a:endParaRPr lang="en-US" sz="20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0DB9303-ABAE-4B0E-84E7-30622AC24679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6134647" y="2249873"/>
            <a:ext cx="2351700" cy="572700"/>
          </a:xfrm>
        </p:spPr>
        <p:txBody>
          <a:bodyPr/>
          <a:lstStyle/>
          <a:p>
            <a:pPr algn="ctr"/>
            <a:r>
              <a:rPr lang="en-US" altLang="zh-TW" sz="2000" dirty="0"/>
              <a:t>2023</a:t>
            </a:r>
            <a:r>
              <a:rPr lang="zh-TW" altLang="en-US" sz="2000" dirty="0"/>
              <a:t>年</a:t>
            </a:r>
            <a:r>
              <a:rPr lang="en-US" altLang="zh-TW" sz="2000" dirty="0"/>
              <a:t>3</a:t>
            </a:r>
            <a:r>
              <a:rPr lang="zh-TW" altLang="en-US" sz="2000" dirty="0"/>
              <a:t>月</a:t>
            </a:r>
            <a:r>
              <a:rPr lang="en-US" altLang="zh-TW" sz="2000" dirty="0"/>
              <a:t>19</a:t>
            </a:r>
            <a:r>
              <a:rPr lang="zh-TW" altLang="en-US" sz="2000" dirty="0"/>
              <a:t>日</a:t>
            </a:r>
            <a:endParaRPr lang="en-US" sz="20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6A74F446-09F5-42DB-8067-7B545A35ADCC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r>
              <a:rPr lang="zh-TW" altLang="en-US" dirty="0"/>
              <a:t>初審通過</a:t>
            </a:r>
            <a:endParaRPr lang="en-US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F375833B-D0C1-464D-952F-119BACEEDF6E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5747504" y="1960561"/>
            <a:ext cx="3125685" cy="406200"/>
          </a:xfrm>
        </p:spPr>
        <p:txBody>
          <a:bodyPr/>
          <a:lstStyle/>
          <a:p>
            <a:r>
              <a:rPr lang="zh-TW" altLang="en-US" dirty="0"/>
              <a:t>創立會暨首次社員大會</a:t>
            </a:r>
            <a:endParaRPr lang="en-US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BD93305C-5935-4C89-93C1-F2C03B57474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zh-TW" altLang="en-US" dirty="0"/>
              <a:t>發起組織申請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2187633-B298-412C-A829-F905F0246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83" y="2698984"/>
            <a:ext cx="3451884" cy="10607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ED134B-6E2A-4B8C-991F-887F0AAAF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442" y="3001745"/>
            <a:ext cx="3451884" cy="9538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7FAA82-ABAD-46B3-8C84-B0B561AD6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1" y="3809157"/>
            <a:ext cx="3987404" cy="65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93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2"/>
          <p:cNvSpPr txBox="1">
            <a:spLocks noGrp="1"/>
          </p:cNvSpPr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臺灣實驗教育勞動</a:t>
            </a:r>
            <a:r>
              <a:rPr lang="zh-TW" dirty="0"/>
              <a:t>合作社</a:t>
            </a:r>
            <a:endParaRPr dirty="0"/>
          </a:p>
        </p:txBody>
      </p:sp>
      <p:sp>
        <p:nvSpPr>
          <p:cNvPr id="754" name="Google Shape;754;p32"/>
          <p:cNvSpPr/>
          <p:nvPr/>
        </p:nvSpPr>
        <p:spPr>
          <a:xfrm>
            <a:off x="1490317" y="3685776"/>
            <a:ext cx="1703132" cy="432759"/>
          </a:xfrm>
          <a:custGeom>
            <a:avLst/>
            <a:gdLst/>
            <a:ahLst/>
            <a:cxnLst/>
            <a:rect l="l" t="t" r="r" b="b"/>
            <a:pathLst>
              <a:path w="8889" h="2263" extrusionOk="0">
                <a:moveTo>
                  <a:pt x="5208" y="0"/>
                </a:moveTo>
                <a:lnTo>
                  <a:pt x="5208" y="0"/>
                </a:lnTo>
                <a:cubicBezTo>
                  <a:pt x="5208" y="156"/>
                  <a:pt x="5208" y="156"/>
                  <a:pt x="5208" y="156"/>
                </a:cubicBezTo>
                <a:cubicBezTo>
                  <a:pt x="5230" y="222"/>
                  <a:pt x="5230" y="222"/>
                  <a:pt x="5230" y="222"/>
                </a:cubicBezTo>
                <a:cubicBezTo>
                  <a:pt x="5252" y="288"/>
                  <a:pt x="5252" y="311"/>
                  <a:pt x="5296" y="377"/>
                </a:cubicBezTo>
                <a:cubicBezTo>
                  <a:pt x="5363" y="444"/>
                  <a:pt x="5385" y="532"/>
                  <a:pt x="5363" y="621"/>
                </a:cubicBezTo>
                <a:lnTo>
                  <a:pt x="5363" y="621"/>
                </a:lnTo>
                <a:cubicBezTo>
                  <a:pt x="5363" y="643"/>
                  <a:pt x="5363" y="643"/>
                  <a:pt x="5363" y="643"/>
                </a:cubicBezTo>
                <a:lnTo>
                  <a:pt x="5363" y="643"/>
                </a:lnTo>
                <a:cubicBezTo>
                  <a:pt x="5363" y="820"/>
                  <a:pt x="5164" y="975"/>
                  <a:pt x="4942" y="975"/>
                </a:cubicBezTo>
                <a:cubicBezTo>
                  <a:pt x="4721" y="975"/>
                  <a:pt x="4521" y="798"/>
                  <a:pt x="4521" y="599"/>
                </a:cubicBezTo>
                <a:lnTo>
                  <a:pt x="4521" y="599"/>
                </a:lnTo>
                <a:cubicBezTo>
                  <a:pt x="4521" y="510"/>
                  <a:pt x="4543" y="444"/>
                  <a:pt x="4609" y="377"/>
                </a:cubicBezTo>
                <a:cubicBezTo>
                  <a:pt x="4632" y="333"/>
                  <a:pt x="4654" y="288"/>
                  <a:pt x="4676" y="244"/>
                </a:cubicBezTo>
                <a:cubicBezTo>
                  <a:pt x="4698" y="156"/>
                  <a:pt x="4698" y="156"/>
                  <a:pt x="4698" y="156"/>
                </a:cubicBezTo>
                <a:lnTo>
                  <a:pt x="4698" y="156"/>
                </a:lnTo>
                <a:cubicBezTo>
                  <a:pt x="4698" y="0"/>
                  <a:pt x="4698" y="0"/>
                  <a:pt x="4698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11" y="554"/>
                  <a:pt x="0" y="1020"/>
                  <a:pt x="0" y="1020"/>
                </a:cubicBezTo>
                <a:cubicBezTo>
                  <a:pt x="5496" y="2262"/>
                  <a:pt x="5496" y="2262"/>
                  <a:pt x="5496" y="2262"/>
                </a:cubicBezTo>
                <a:cubicBezTo>
                  <a:pt x="5496" y="2262"/>
                  <a:pt x="5696" y="931"/>
                  <a:pt x="5961" y="843"/>
                </a:cubicBezTo>
                <a:cubicBezTo>
                  <a:pt x="6250" y="731"/>
                  <a:pt x="8001" y="1486"/>
                  <a:pt x="8533" y="843"/>
                </a:cubicBezTo>
                <a:cubicBezTo>
                  <a:pt x="8754" y="554"/>
                  <a:pt x="8866" y="244"/>
                  <a:pt x="8888" y="0"/>
                </a:cubicBezTo>
                <a:lnTo>
                  <a:pt x="5208" y="0"/>
                </a:lnTo>
              </a:path>
            </a:pathLst>
          </a:custGeom>
          <a:solidFill>
            <a:srgbClr val="7CC8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C5C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32"/>
          <p:cNvSpPr/>
          <p:nvPr/>
        </p:nvSpPr>
        <p:spPr>
          <a:xfrm>
            <a:off x="2705755" y="1863459"/>
            <a:ext cx="598422" cy="521505"/>
          </a:xfrm>
          <a:custGeom>
            <a:avLst/>
            <a:gdLst/>
            <a:ahLst/>
            <a:cxnLst/>
            <a:rect l="l" t="t" r="r" b="b"/>
            <a:pathLst>
              <a:path w="3125" h="2727" extrusionOk="0">
                <a:moveTo>
                  <a:pt x="2393" y="0"/>
                </a:moveTo>
                <a:lnTo>
                  <a:pt x="2393" y="0"/>
                </a:lnTo>
                <a:cubicBezTo>
                  <a:pt x="0" y="0"/>
                  <a:pt x="0" y="0"/>
                  <a:pt x="0" y="0"/>
                </a:cubicBezTo>
                <a:cubicBezTo>
                  <a:pt x="0" y="2726"/>
                  <a:pt x="0" y="2726"/>
                  <a:pt x="0" y="2726"/>
                </a:cubicBezTo>
                <a:cubicBezTo>
                  <a:pt x="399" y="2726"/>
                  <a:pt x="399" y="2726"/>
                  <a:pt x="399" y="2726"/>
                </a:cubicBezTo>
                <a:cubicBezTo>
                  <a:pt x="399" y="2637"/>
                  <a:pt x="399" y="2637"/>
                  <a:pt x="399" y="2637"/>
                </a:cubicBezTo>
                <a:cubicBezTo>
                  <a:pt x="376" y="2571"/>
                  <a:pt x="376" y="2571"/>
                  <a:pt x="376" y="2571"/>
                </a:cubicBezTo>
                <a:cubicBezTo>
                  <a:pt x="376" y="2504"/>
                  <a:pt x="354" y="2482"/>
                  <a:pt x="310" y="2415"/>
                </a:cubicBezTo>
                <a:cubicBezTo>
                  <a:pt x="244" y="2349"/>
                  <a:pt x="244" y="2260"/>
                  <a:pt x="244" y="2171"/>
                </a:cubicBezTo>
                <a:lnTo>
                  <a:pt x="244" y="2171"/>
                </a:lnTo>
                <a:cubicBezTo>
                  <a:pt x="244" y="2149"/>
                  <a:pt x="244" y="2149"/>
                  <a:pt x="244" y="2149"/>
                </a:cubicBezTo>
                <a:lnTo>
                  <a:pt x="244" y="2149"/>
                </a:lnTo>
                <a:cubicBezTo>
                  <a:pt x="266" y="1972"/>
                  <a:pt x="443" y="1817"/>
                  <a:pt x="665" y="1817"/>
                </a:cubicBezTo>
                <a:cubicBezTo>
                  <a:pt x="886" y="1817"/>
                  <a:pt x="1085" y="1994"/>
                  <a:pt x="1085" y="2194"/>
                </a:cubicBezTo>
                <a:lnTo>
                  <a:pt x="1085" y="2194"/>
                </a:lnTo>
                <a:cubicBezTo>
                  <a:pt x="1085" y="2282"/>
                  <a:pt x="1063" y="2349"/>
                  <a:pt x="1019" y="2415"/>
                </a:cubicBezTo>
                <a:cubicBezTo>
                  <a:pt x="975" y="2460"/>
                  <a:pt x="953" y="2504"/>
                  <a:pt x="931" y="2549"/>
                </a:cubicBezTo>
                <a:cubicBezTo>
                  <a:pt x="908" y="2637"/>
                  <a:pt x="908" y="2637"/>
                  <a:pt x="908" y="2637"/>
                </a:cubicBezTo>
                <a:lnTo>
                  <a:pt x="908" y="2637"/>
                </a:lnTo>
                <a:cubicBezTo>
                  <a:pt x="908" y="2726"/>
                  <a:pt x="908" y="2726"/>
                  <a:pt x="908" y="2726"/>
                </a:cubicBezTo>
                <a:cubicBezTo>
                  <a:pt x="3080" y="2726"/>
                  <a:pt x="3080" y="2726"/>
                  <a:pt x="3080" y="2726"/>
                </a:cubicBezTo>
                <a:cubicBezTo>
                  <a:pt x="3124" y="2017"/>
                  <a:pt x="3036" y="997"/>
                  <a:pt x="2393" y="0"/>
                </a:cubicBezTo>
              </a:path>
            </a:pathLst>
          </a:custGeom>
          <a:solidFill>
            <a:srgbClr val="84CB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C5C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32"/>
          <p:cNvSpPr/>
          <p:nvPr/>
        </p:nvSpPr>
        <p:spPr>
          <a:xfrm>
            <a:off x="1754028" y="2471180"/>
            <a:ext cx="861289" cy="521505"/>
          </a:xfrm>
          <a:custGeom>
            <a:avLst/>
            <a:gdLst/>
            <a:ahLst/>
            <a:cxnLst/>
            <a:rect l="l" t="t" r="r" b="b"/>
            <a:pathLst>
              <a:path w="4500" h="2727" extrusionOk="0">
                <a:moveTo>
                  <a:pt x="4499" y="0"/>
                </a:moveTo>
                <a:lnTo>
                  <a:pt x="4499" y="0"/>
                </a:lnTo>
                <a:cubicBezTo>
                  <a:pt x="0" y="0"/>
                  <a:pt x="0" y="0"/>
                  <a:pt x="0" y="0"/>
                </a:cubicBezTo>
                <a:cubicBezTo>
                  <a:pt x="0" y="2726"/>
                  <a:pt x="0" y="2726"/>
                  <a:pt x="0" y="2726"/>
                </a:cubicBezTo>
                <a:cubicBezTo>
                  <a:pt x="399" y="2726"/>
                  <a:pt x="399" y="2726"/>
                  <a:pt x="399" y="2726"/>
                </a:cubicBezTo>
                <a:cubicBezTo>
                  <a:pt x="399" y="2593"/>
                  <a:pt x="399" y="2593"/>
                  <a:pt x="399" y="2593"/>
                </a:cubicBezTo>
                <a:cubicBezTo>
                  <a:pt x="377" y="2504"/>
                  <a:pt x="377" y="2504"/>
                  <a:pt x="377" y="2504"/>
                </a:cubicBezTo>
                <a:cubicBezTo>
                  <a:pt x="355" y="2437"/>
                  <a:pt x="355" y="2416"/>
                  <a:pt x="311" y="2349"/>
                </a:cubicBezTo>
                <a:cubicBezTo>
                  <a:pt x="244" y="2282"/>
                  <a:pt x="222" y="2216"/>
                  <a:pt x="244" y="2105"/>
                </a:cubicBezTo>
                <a:lnTo>
                  <a:pt x="244" y="2105"/>
                </a:lnTo>
                <a:lnTo>
                  <a:pt x="244" y="2105"/>
                </a:lnTo>
                <a:lnTo>
                  <a:pt x="244" y="2105"/>
                </a:lnTo>
                <a:cubicBezTo>
                  <a:pt x="244" y="1906"/>
                  <a:pt x="443" y="1773"/>
                  <a:pt x="665" y="1773"/>
                </a:cubicBezTo>
                <a:cubicBezTo>
                  <a:pt x="886" y="1773"/>
                  <a:pt x="1086" y="1928"/>
                  <a:pt x="1086" y="2128"/>
                </a:cubicBezTo>
                <a:lnTo>
                  <a:pt x="1086" y="2128"/>
                </a:lnTo>
                <a:cubicBezTo>
                  <a:pt x="1086" y="2216"/>
                  <a:pt x="1064" y="2282"/>
                  <a:pt x="997" y="2349"/>
                </a:cubicBezTo>
                <a:cubicBezTo>
                  <a:pt x="975" y="2416"/>
                  <a:pt x="953" y="2437"/>
                  <a:pt x="931" y="2481"/>
                </a:cubicBezTo>
                <a:cubicBezTo>
                  <a:pt x="908" y="2593"/>
                  <a:pt x="908" y="2593"/>
                  <a:pt x="908" y="2593"/>
                </a:cubicBezTo>
                <a:lnTo>
                  <a:pt x="908" y="2593"/>
                </a:lnTo>
                <a:cubicBezTo>
                  <a:pt x="908" y="2726"/>
                  <a:pt x="908" y="2726"/>
                  <a:pt x="908" y="2726"/>
                </a:cubicBezTo>
                <a:cubicBezTo>
                  <a:pt x="4499" y="2726"/>
                  <a:pt x="4499" y="2726"/>
                  <a:pt x="4499" y="2726"/>
                </a:cubicBezTo>
                <a:lnTo>
                  <a:pt x="4499" y="0"/>
                </a:lnTo>
              </a:path>
            </a:pathLst>
          </a:custGeom>
          <a:solidFill>
            <a:srgbClr val="F8D3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C5C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32"/>
          <p:cNvSpPr/>
          <p:nvPr/>
        </p:nvSpPr>
        <p:spPr>
          <a:xfrm>
            <a:off x="1273939" y="3078901"/>
            <a:ext cx="852834" cy="521505"/>
          </a:xfrm>
          <a:custGeom>
            <a:avLst/>
            <a:gdLst/>
            <a:ahLst/>
            <a:cxnLst/>
            <a:rect l="l" t="t" r="r" b="b"/>
            <a:pathLst>
              <a:path w="4456" h="2727" extrusionOk="0">
                <a:moveTo>
                  <a:pt x="1751" y="0"/>
                </a:moveTo>
                <a:lnTo>
                  <a:pt x="1751" y="0"/>
                </a:lnTo>
                <a:cubicBezTo>
                  <a:pt x="1751" y="112"/>
                  <a:pt x="1751" y="112"/>
                  <a:pt x="1751" y="112"/>
                </a:cubicBezTo>
                <a:cubicBezTo>
                  <a:pt x="1773" y="200"/>
                  <a:pt x="1773" y="200"/>
                  <a:pt x="1773" y="200"/>
                </a:cubicBezTo>
                <a:cubicBezTo>
                  <a:pt x="1795" y="244"/>
                  <a:pt x="1795" y="266"/>
                  <a:pt x="1840" y="333"/>
                </a:cubicBezTo>
                <a:cubicBezTo>
                  <a:pt x="1906" y="399"/>
                  <a:pt x="1929" y="488"/>
                  <a:pt x="1906" y="577"/>
                </a:cubicBezTo>
                <a:lnTo>
                  <a:pt x="1906" y="577"/>
                </a:lnTo>
                <a:cubicBezTo>
                  <a:pt x="1906" y="599"/>
                  <a:pt x="1906" y="599"/>
                  <a:pt x="1906" y="599"/>
                </a:cubicBezTo>
                <a:lnTo>
                  <a:pt x="1906" y="599"/>
                </a:lnTo>
                <a:cubicBezTo>
                  <a:pt x="1884" y="776"/>
                  <a:pt x="1707" y="931"/>
                  <a:pt x="1486" y="931"/>
                </a:cubicBezTo>
                <a:cubicBezTo>
                  <a:pt x="1264" y="931"/>
                  <a:pt x="1064" y="754"/>
                  <a:pt x="1064" y="554"/>
                </a:cubicBezTo>
                <a:lnTo>
                  <a:pt x="1064" y="554"/>
                </a:lnTo>
                <a:cubicBezTo>
                  <a:pt x="1064" y="466"/>
                  <a:pt x="1086" y="399"/>
                  <a:pt x="1131" y="333"/>
                </a:cubicBezTo>
                <a:cubicBezTo>
                  <a:pt x="1175" y="289"/>
                  <a:pt x="1197" y="244"/>
                  <a:pt x="1220" y="200"/>
                </a:cubicBezTo>
                <a:cubicBezTo>
                  <a:pt x="1242" y="112"/>
                  <a:pt x="1242" y="112"/>
                  <a:pt x="1242" y="112"/>
                </a:cubicBezTo>
                <a:lnTo>
                  <a:pt x="1242" y="112"/>
                </a:lnTo>
                <a:cubicBezTo>
                  <a:pt x="1242" y="0"/>
                  <a:pt x="1242" y="0"/>
                  <a:pt x="1242" y="0"/>
                </a:cubicBezTo>
                <a:cubicBezTo>
                  <a:pt x="0" y="0"/>
                  <a:pt x="0" y="0"/>
                  <a:pt x="0" y="0"/>
                </a:cubicBezTo>
                <a:cubicBezTo>
                  <a:pt x="311" y="532"/>
                  <a:pt x="710" y="1042"/>
                  <a:pt x="1220" y="1552"/>
                </a:cubicBezTo>
                <a:cubicBezTo>
                  <a:pt x="1397" y="1729"/>
                  <a:pt x="1419" y="2217"/>
                  <a:pt x="1374" y="2726"/>
                </a:cubicBezTo>
                <a:cubicBezTo>
                  <a:pt x="4455" y="2726"/>
                  <a:pt x="4455" y="2726"/>
                  <a:pt x="4455" y="2726"/>
                </a:cubicBezTo>
                <a:cubicBezTo>
                  <a:pt x="4455" y="0"/>
                  <a:pt x="4455" y="0"/>
                  <a:pt x="4455" y="0"/>
                </a:cubicBezTo>
                <a:lnTo>
                  <a:pt x="1751" y="0"/>
                </a:lnTo>
              </a:path>
            </a:pathLst>
          </a:custGeom>
          <a:solidFill>
            <a:srgbClr val="F47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C5C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32"/>
          <p:cNvSpPr/>
          <p:nvPr/>
        </p:nvSpPr>
        <p:spPr>
          <a:xfrm>
            <a:off x="1754028" y="1315750"/>
            <a:ext cx="1346461" cy="462340"/>
          </a:xfrm>
          <a:custGeom>
            <a:avLst/>
            <a:gdLst/>
            <a:ahLst/>
            <a:cxnLst/>
            <a:rect l="l" t="t" r="r" b="b"/>
            <a:pathLst>
              <a:path w="7027" h="2418" extrusionOk="0">
                <a:moveTo>
                  <a:pt x="4965" y="909"/>
                </a:moveTo>
                <a:lnTo>
                  <a:pt x="4965" y="909"/>
                </a:lnTo>
                <a:cubicBezTo>
                  <a:pt x="2970" y="0"/>
                  <a:pt x="1286" y="200"/>
                  <a:pt x="0" y="842"/>
                </a:cubicBezTo>
                <a:cubicBezTo>
                  <a:pt x="0" y="2417"/>
                  <a:pt x="0" y="2417"/>
                  <a:pt x="0" y="2417"/>
                </a:cubicBezTo>
                <a:cubicBezTo>
                  <a:pt x="3790" y="2417"/>
                  <a:pt x="3790" y="2417"/>
                  <a:pt x="3790" y="2417"/>
                </a:cubicBezTo>
                <a:cubicBezTo>
                  <a:pt x="3790" y="2151"/>
                  <a:pt x="3790" y="2151"/>
                  <a:pt x="3790" y="2151"/>
                </a:cubicBezTo>
                <a:cubicBezTo>
                  <a:pt x="3768" y="2062"/>
                  <a:pt x="3768" y="2062"/>
                  <a:pt x="3768" y="2062"/>
                </a:cubicBezTo>
                <a:cubicBezTo>
                  <a:pt x="3745" y="1995"/>
                  <a:pt x="3723" y="1973"/>
                  <a:pt x="3679" y="1929"/>
                </a:cubicBezTo>
                <a:cubicBezTo>
                  <a:pt x="3635" y="1840"/>
                  <a:pt x="3613" y="1774"/>
                  <a:pt x="3613" y="1686"/>
                </a:cubicBezTo>
                <a:cubicBezTo>
                  <a:pt x="3613" y="1663"/>
                  <a:pt x="3613" y="1663"/>
                  <a:pt x="3613" y="1663"/>
                </a:cubicBezTo>
                <a:lnTo>
                  <a:pt x="3613" y="1663"/>
                </a:lnTo>
                <a:cubicBezTo>
                  <a:pt x="3635" y="1486"/>
                  <a:pt x="3812" y="1330"/>
                  <a:pt x="4034" y="1330"/>
                </a:cubicBezTo>
                <a:cubicBezTo>
                  <a:pt x="4277" y="1330"/>
                  <a:pt x="4454" y="1486"/>
                  <a:pt x="4454" y="1686"/>
                </a:cubicBezTo>
                <a:lnTo>
                  <a:pt x="4454" y="1686"/>
                </a:lnTo>
                <a:cubicBezTo>
                  <a:pt x="4454" y="1774"/>
                  <a:pt x="4432" y="1863"/>
                  <a:pt x="4388" y="1929"/>
                </a:cubicBezTo>
                <a:cubicBezTo>
                  <a:pt x="4343" y="1973"/>
                  <a:pt x="4322" y="1995"/>
                  <a:pt x="4322" y="2040"/>
                </a:cubicBezTo>
                <a:cubicBezTo>
                  <a:pt x="4300" y="2151"/>
                  <a:pt x="4300" y="2151"/>
                  <a:pt x="4300" y="2151"/>
                </a:cubicBezTo>
                <a:cubicBezTo>
                  <a:pt x="4277" y="2151"/>
                  <a:pt x="4277" y="2151"/>
                  <a:pt x="4277" y="2151"/>
                </a:cubicBezTo>
                <a:cubicBezTo>
                  <a:pt x="4277" y="2417"/>
                  <a:pt x="4277" y="2417"/>
                  <a:pt x="4277" y="2417"/>
                </a:cubicBezTo>
                <a:cubicBezTo>
                  <a:pt x="7026" y="2417"/>
                  <a:pt x="7026" y="2417"/>
                  <a:pt x="7026" y="2417"/>
                </a:cubicBezTo>
                <a:cubicBezTo>
                  <a:pt x="6560" y="1863"/>
                  <a:pt x="5896" y="1352"/>
                  <a:pt x="4965" y="909"/>
                </a:cubicBezTo>
              </a:path>
            </a:pathLst>
          </a:custGeom>
          <a:solidFill>
            <a:srgbClr val="1B6A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C5C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32"/>
          <p:cNvSpPr/>
          <p:nvPr/>
        </p:nvSpPr>
        <p:spPr>
          <a:xfrm>
            <a:off x="1754028" y="1863459"/>
            <a:ext cx="861289" cy="521505"/>
          </a:xfrm>
          <a:custGeom>
            <a:avLst/>
            <a:gdLst/>
            <a:ahLst/>
            <a:cxnLst/>
            <a:rect l="l" t="t" r="r" b="b"/>
            <a:pathLst>
              <a:path w="4500" h="2727" extrusionOk="0">
                <a:moveTo>
                  <a:pt x="0" y="0"/>
                </a:moveTo>
                <a:lnTo>
                  <a:pt x="0" y="0"/>
                </a:lnTo>
                <a:cubicBezTo>
                  <a:pt x="0" y="2726"/>
                  <a:pt x="0" y="2726"/>
                  <a:pt x="0" y="2726"/>
                </a:cubicBezTo>
                <a:cubicBezTo>
                  <a:pt x="3479" y="2726"/>
                  <a:pt x="3479" y="2726"/>
                  <a:pt x="3479" y="2726"/>
                </a:cubicBezTo>
                <a:cubicBezTo>
                  <a:pt x="3479" y="2460"/>
                  <a:pt x="3479" y="2460"/>
                  <a:pt x="3479" y="2460"/>
                </a:cubicBezTo>
                <a:cubicBezTo>
                  <a:pt x="3457" y="2371"/>
                  <a:pt x="3457" y="2371"/>
                  <a:pt x="3457" y="2371"/>
                </a:cubicBezTo>
                <a:cubicBezTo>
                  <a:pt x="3435" y="2305"/>
                  <a:pt x="3435" y="2282"/>
                  <a:pt x="3391" y="2238"/>
                </a:cubicBezTo>
                <a:cubicBezTo>
                  <a:pt x="3324" y="2149"/>
                  <a:pt x="3302" y="2083"/>
                  <a:pt x="3324" y="1972"/>
                </a:cubicBezTo>
                <a:lnTo>
                  <a:pt x="3324" y="1972"/>
                </a:lnTo>
                <a:lnTo>
                  <a:pt x="3324" y="1972"/>
                </a:lnTo>
                <a:lnTo>
                  <a:pt x="3324" y="1972"/>
                </a:lnTo>
                <a:cubicBezTo>
                  <a:pt x="3347" y="1795"/>
                  <a:pt x="3524" y="1640"/>
                  <a:pt x="3745" y="1640"/>
                </a:cubicBezTo>
                <a:cubicBezTo>
                  <a:pt x="3967" y="1640"/>
                  <a:pt x="4166" y="1795"/>
                  <a:pt x="4166" y="1994"/>
                </a:cubicBezTo>
                <a:lnTo>
                  <a:pt x="4166" y="1994"/>
                </a:lnTo>
                <a:cubicBezTo>
                  <a:pt x="4166" y="2083"/>
                  <a:pt x="4144" y="2171"/>
                  <a:pt x="4100" y="2238"/>
                </a:cubicBezTo>
                <a:cubicBezTo>
                  <a:pt x="4056" y="2282"/>
                  <a:pt x="4034" y="2305"/>
                  <a:pt x="4011" y="2349"/>
                </a:cubicBezTo>
                <a:cubicBezTo>
                  <a:pt x="3989" y="2460"/>
                  <a:pt x="3989" y="2460"/>
                  <a:pt x="3989" y="2460"/>
                </a:cubicBezTo>
                <a:lnTo>
                  <a:pt x="3989" y="2460"/>
                </a:lnTo>
                <a:cubicBezTo>
                  <a:pt x="3989" y="2726"/>
                  <a:pt x="3989" y="2726"/>
                  <a:pt x="3989" y="2726"/>
                </a:cubicBezTo>
                <a:cubicBezTo>
                  <a:pt x="4499" y="2726"/>
                  <a:pt x="4499" y="2726"/>
                  <a:pt x="4499" y="2726"/>
                </a:cubicBezTo>
                <a:cubicBezTo>
                  <a:pt x="4499" y="0"/>
                  <a:pt x="4499" y="0"/>
                  <a:pt x="4499" y="0"/>
                </a:cubicBezTo>
                <a:lnTo>
                  <a:pt x="0" y="0"/>
                </a:lnTo>
              </a:path>
            </a:pathLst>
          </a:custGeom>
          <a:solidFill>
            <a:srgbClr val="84CB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C5C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32"/>
          <p:cNvSpPr/>
          <p:nvPr/>
        </p:nvSpPr>
        <p:spPr>
          <a:xfrm>
            <a:off x="2217213" y="3078901"/>
            <a:ext cx="1261072" cy="521505"/>
          </a:xfrm>
          <a:custGeom>
            <a:avLst/>
            <a:gdLst/>
            <a:ahLst/>
            <a:cxnLst/>
            <a:rect l="l" t="t" r="r" b="b"/>
            <a:pathLst>
              <a:path w="6583" h="2727" extrusionOk="0">
                <a:moveTo>
                  <a:pt x="6582" y="0"/>
                </a:moveTo>
                <a:lnTo>
                  <a:pt x="6582" y="0"/>
                </a:lnTo>
                <a:cubicBezTo>
                  <a:pt x="0" y="0"/>
                  <a:pt x="0" y="0"/>
                  <a:pt x="0" y="0"/>
                </a:cubicBezTo>
                <a:cubicBezTo>
                  <a:pt x="0" y="2726"/>
                  <a:pt x="0" y="2726"/>
                  <a:pt x="0" y="2726"/>
                </a:cubicBezTo>
                <a:cubicBezTo>
                  <a:pt x="4832" y="2726"/>
                  <a:pt x="4832" y="2726"/>
                  <a:pt x="4832" y="2726"/>
                </a:cubicBezTo>
                <a:lnTo>
                  <a:pt x="4832" y="2726"/>
                </a:lnTo>
                <a:cubicBezTo>
                  <a:pt x="5098" y="2726"/>
                  <a:pt x="5098" y="2726"/>
                  <a:pt x="5098" y="2726"/>
                </a:cubicBezTo>
                <a:cubicBezTo>
                  <a:pt x="5098" y="2305"/>
                  <a:pt x="5098" y="2305"/>
                  <a:pt x="5098" y="2305"/>
                </a:cubicBezTo>
                <a:cubicBezTo>
                  <a:pt x="5098" y="2305"/>
                  <a:pt x="5385" y="2106"/>
                  <a:pt x="5452" y="1995"/>
                </a:cubicBezTo>
                <a:cubicBezTo>
                  <a:pt x="5541" y="1751"/>
                  <a:pt x="5342" y="1662"/>
                  <a:pt x="5342" y="1662"/>
                </a:cubicBezTo>
                <a:cubicBezTo>
                  <a:pt x="5342" y="1662"/>
                  <a:pt x="5651" y="1463"/>
                  <a:pt x="5541" y="1264"/>
                </a:cubicBezTo>
                <a:cubicBezTo>
                  <a:pt x="5496" y="1175"/>
                  <a:pt x="5407" y="864"/>
                  <a:pt x="5407" y="864"/>
                </a:cubicBezTo>
                <a:cubicBezTo>
                  <a:pt x="5519" y="532"/>
                  <a:pt x="5519" y="532"/>
                  <a:pt x="5519" y="532"/>
                </a:cubicBezTo>
                <a:cubicBezTo>
                  <a:pt x="5585" y="399"/>
                  <a:pt x="5585" y="399"/>
                  <a:pt x="5585" y="399"/>
                </a:cubicBezTo>
                <a:lnTo>
                  <a:pt x="6582" y="0"/>
                </a:lnTo>
              </a:path>
            </a:pathLst>
          </a:custGeom>
          <a:solidFill>
            <a:srgbClr val="F47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C5C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32"/>
          <p:cNvSpPr/>
          <p:nvPr/>
        </p:nvSpPr>
        <p:spPr>
          <a:xfrm>
            <a:off x="1112500" y="2471180"/>
            <a:ext cx="551932" cy="521505"/>
          </a:xfrm>
          <a:custGeom>
            <a:avLst/>
            <a:gdLst/>
            <a:ahLst/>
            <a:cxnLst/>
            <a:rect l="l" t="t" r="r" b="b"/>
            <a:pathLst>
              <a:path w="2882" h="2727" extrusionOk="0">
                <a:moveTo>
                  <a:pt x="2881" y="0"/>
                </a:moveTo>
                <a:lnTo>
                  <a:pt x="2881" y="0"/>
                </a:lnTo>
                <a:cubicBezTo>
                  <a:pt x="22" y="0"/>
                  <a:pt x="22" y="0"/>
                  <a:pt x="22" y="0"/>
                </a:cubicBezTo>
                <a:cubicBezTo>
                  <a:pt x="0" y="864"/>
                  <a:pt x="133" y="1773"/>
                  <a:pt x="598" y="2726"/>
                </a:cubicBezTo>
                <a:cubicBezTo>
                  <a:pt x="2881" y="2726"/>
                  <a:pt x="2881" y="2726"/>
                  <a:pt x="2881" y="2726"/>
                </a:cubicBezTo>
                <a:lnTo>
                  <a:pt x="2881" y="0"/>
                </a:lnTo>
              </a:path>
            </a:pathLst>
          </a:custGeom>
          <a:solidFill>
            <a:srgbClr val="F8D3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C5C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32"/>
          <p:cNvSpPr/>
          <p:nvPr/>
        </p:nvSpPr>
        <p:spPr>
          <a:xfrm>
            <a:off x="1383818" y="1527903"/>
            <a:ext cx="279769" cy="250187"/>
          </a:xfrm>
          <a:custGeom>
            <a:avLst/>
            <a:gdLst/>
            <a:ahLst/>
            <a:cxnLst/>
            <a:rect l="l" t="t" r="r" b="b"/>
            <a:pathLst>
              <a:path w="1463" h="1310" extrusionOk="0">
                <a:moveTo>
                  <a:pt x="1462" y="1309"/>
                </a:moveTo>
                <a:lnTo>
                  <a:pt x="1462" y="1309"/>
                </a:lnTo>
                <a:cubicBezTo>
                  <a:pt x="1462" y="0"/>
                  <a:pt x="1462" y="0"/>
                  <a:pt x="1462" y="0"/>
                </a:cubicBezTo>
                <a:cubicBezTo>
                  <a:pt x="886" y="378"/>
                  <a:pt x="377" y="821"/>
                  <a:pt x="0" y="1309"/>
                </a:cubicBezTo>
                <a:lnTo>
                  <a:pt x="1462" y="1309"/>
                </a:lnTo>
              </a:path>
            </a:pathLst>
          </a:custGeom>
          <a:solidFill>
            <a:srgbClr val="1B6A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C5C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32"/>
          <p:cNvSpPr/>
          <p:nvPr/>
        </p:nvSpPr>
        <p:spPr>
          <a:xfrm>
            <a:off x="1125178" y="4102474"/>
            <a:ext cx="1783418" cy="627997"/>
          </a:xfrm>
          <a:custGeom>
            <a:avLst/>
            <a:gdLst/>
            <a:ahLst/>
            <a:cxnLst/>
            <a:rect l="l" t="t" r="r" b="b"/>
            <a:pathLst>
              <a:path w="9309" h="3280" extrusionOk="0">
                <a:moveTo>
                  <a:pt x="0" y="3279"/>
                </a:moveTo>
                <a:lnTo>
                  <a:pt x="1219" y="0"/>
                </a:lnTo>
                <a:lnTo>
                  <a:pt x="7779" y="1396"/>
                </a:lnTo>
                <a:lnTo>
                  <a:pt x="7779" y="1174"/>
                </a:lnTo>
                <a:lnTo>
                  <a:pt x="9308" y="3279"/>
                </a:lnTo>
                <a:lnTo>
                  <a:pt x="0" y="3279"/>
                </a:lnTo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C5C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32"/>
          <p:cNvSpPr/>
          <p:nvPr/>
        </p:nvSpPr>
        <p:spPr>
          <a:xfrm>
            <a:off x="1358462" y="3788049"/>
            <a:ext cx="1256842" cy="581519"/>
          </a:xfrm>
          <a:custGeom>
            <a:avLst/>
            <a:gdLst/>
            <a:ahLst/>
            <a:cxnLst/>
            <a:rect l="l" t="t" r="r" b="b"/>
            <a:pathLst>
              <a:path w="6561" h="3038" extrusionOk="0">
                <a:moveTo>
                  <a:pt x="6560" y="3037"/>
                </a:moveTo>
                <a:lnTo>
                  <a:pt x="0" y="1641"/>
                </a:lnTo>
                <a:lnTo>
                  <a:pt x="554" y="0"/>
                </a:lnTo>
                <a:lnTo>
                  <a:pt x="6560" y="1419"/>
                </a:lnTo>
                <a:lnTo>
                  <a:pt x="6560" y="3037"/>
                </a:lnTo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C5C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32"/>
          <p:cNvSpPr/>
          <p:nvPr/>
        </p:nvSpPr>
        <p:spPr>
          <a:xfrm>
            <a:off x="2705755" y="2471180"/>
            <a:ext cx="751402" cy="521505"/>
          </a:xfrm>
          <a:custGeom>
            <a:avLst/>
            <a:gdLst/>
            <a:ahLst/>
            <a:cxnLst/>
            <a:rect l="l" t="t" r="r" b="b"/>
            <a:pathLst>
              <a:path w="3923" h="2727" extrusionOk="0">
                <a:moveTo>
                  <a:pt x="1927" y="2459"/>
                </a:moveTo>
                <a:lnTo>
                  <a:pt x="1927" y="2459"/>
                </a:lnTo>
                <a:cubicBezTo>
                  <a:pt x="1905" y="2394"/>
                  <a:pt x="1883" y="2371"/>
                  <a:pt x="1839" y="2305"/>
                </a:cubicBezTo>
                <a:cubicBezTo>
                  <a:pt x="1794" y="2238"/>
                  <a:pt x="1772" y="2150"/>
                  <a:pt x="1772" y="2061"/>
                </a:cubicBezTo>
                <a:lnTo>
                  <a:pt x="1772" y="2061"/>
                </a:lnTo>
                <a:cubicBezTo>
                  <a:pt x="1772" y="2039"/>
                  <a:pt x="1772" y="2039"/>
                  <a:pt x="1772" y="2039"/>
                </a:cubicBezTo>
                <a:lnTo>
                  <a:pt x="1772" y="2039"/>
                </a:lnTo>
                <a:cubicBezTo>
                  <a:pt x="1794" y="1862"/>
                  <a:pt x="1972" y="1707"/>
                  <a:pt x="2194" y="1707"/>
                </a:cubicBezTo>
                <a:cubicBezTo>
                  <a:pt x="2438" y="1707"/>
                  <a:pt x="2615" y="1884"/>
                  <a:pt x="2615" y="2083"/>
                </a:cubicBezTo>
                <a:lnTo>
                  <a:pt x="2615" y="2083"/>
                </a:lnTo>
                <a:cubicBezTo>
                  <a:pt x="2615" y="2172"/>
                  <a:pt x="2592" y="2238"/>
                  <a:pt x="2549" y="2305"/>
                </a:cubicBezTo>
                <a:cubicBezTo>
                  <a:pt x="2504" y="2349"/>
                  <a:pt x="2482" y="2394"/>
                  <a:pt x="2482" y="2437"/>
                </a:cubicBezTo>
                <a:cubicBezTo>
                  <a:pt x="2460" y="2526"/>
                  <a:pt x="2460" y="2526"/>
                  <a:pt x="2460" y="2526"/>
                </a:cubicBezTo>
                <a:cubicBezTo>
                  <a:pt x="2438" y="2526"/>
                  <a:pt x="2438" y="2526"/>
                  <a:pt x="2438" y="2526"/>
                </a:cubicBezTo>
                <a:cubicBezTo>
                  <a:pt x="2438" y="2726"/>
                  <a:pt x="2438" y="2726"/>
                  <a:pt x="2438" y="2726"/>
                </a:cubicBezTo>
                <a:cubicBezTo>
                  <a:pt x="3922" y="2726"/>
                  <a:pt x="3922" y="2726"/>
                  <a:pt x="3922" y="2726"/>
                </a:cubicBezTo>
                <a:cubicBezTo>
                  <a:pt x="3922" y="2726"/>
                  <a:pt x="2947" y="1064"/>
                  <a:pt x="2925" y="443"/>
                </a:cubicBezTo>
                <a:cubicBezTo>
                  <a:pt x="2925" y="332"/>
                  <a:pt x="2970" y="288"/>
                  <a:pt x="30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66"/>
                  <a:pt x="0" y="466"/>
                  <a:pt x="0" y="466"/>
                </a:cubicBezTo>
                <a:cubicBezTo>
                  <a:pt x="177" y="466"/>
                  <a:pt x="177" y="466"/>
                  <a:pt x="177" y="466"/>
                </a:cubicBezTo>
                <a:cubicBezTo>
                  <a:pt x="266" y="443"/>
                  <a:pt x="266" y="443"/>
                  <a:pt x="266" y="443"/>
                </a:cubicBezTo>
                <a:cubicBezTo>
                  <a:pt x="310" y="421"/>
                  <a:pt x="332" y="399"/>
                  <a:pt x="399" y="354"/>
                </a:cubicBezTo>
                <a:cubicBezTo>
                  <a:pt x="465" y="311"/>
                  <a:pt x="553" y="288"/>
                  <a:pt x="642" y="288"/>
                </a:cubicBezTo>
                <a:cubicBezTo>
                  <a:pt x="665" y="288"/>
                  <a:pt x="665" y="288"/>
                  <a:pt x="665" y="288"/>
                </a:cubicBezTo>
                <a:lnTo>
                  <a:pt x="665" y="288"/>
                </a:lnTo>
                <a:lnTo>
                  <a:pt x="665" y="288"/>
                </a:lnTo>
                <a:cubicBezTo>
                  <a:pt x="842" y="311"/>
                  <a:pt x="996" y="488"/>
                  <a:pt x="996" y="710"/>
                </a:cubicBezTo>
                <a:cubicBezTo>
                  <a:pt x="996" y="953"/>
                  <a:pt x="819" y="1130"/>
                  <a:pt x="620" y="1130"/>
                </a:cubicBezTo>
                <a:lnTo>
                  <a:pt x="620" y="1130"/>
                </a:lnTo>
                <a:cubicBezTo>
                  <a:pt x="553" y="1130"/>
                  <a:pt x="465" y="1108"/>
                  <a:pt x="399" y="1064"/>
                </a:cubicBezTo>
                <a:cubicBezTo>
                  <a:pt x="354" y="1020"/>
                  <a:pt x="332" y="998"/>
                  <a:pt x="266" y="998"/>
                </a:cubicBezTo>
                <a:cubicBezTo>
                  <a:pt x="177" y="976"/>
                  <a:pt x="177" y="976"/>
                  <a:pt x="177" y="976"/>
                </a:cubicBezTo>
                <a:cubicBezTo>
                  <a:pt x="177" y="953"/>
                  <a:pt x="177" y="953"/>
                  <a:pt x="177" y="953"/>
                </a:cubicBezTo>
                <a:cubicBezTo>
                  <a:pt x="0" y="953"/>
                  <a:pt x="0" y="953"/>
                  <a:pt x="0" y="953"/>
                </a:cubicBezTo>
                <a:cubicBezTo>
                  <a:pt x="0" y="2726"/>
                  <a:pt x="0" y="2726"/>
                  <a:pt x="0" y="2726"/>
                </a:cubicBezTo>
                <a:cubicBezTo>
                  <a:pt x="1949" y="2726"/>
                  <a:pt x="1949" y="2726"/>
                  <a:pt x="1949" y="2726"/>
                </a:cubicBezTo>
                <a:cubicBezTo>
                  <a:pt x="1949" y="2526"/>
                  <a:pt x="1949" y="2526"/>
                  <a:pt x="1949" y="2526"/>
                </a:cubicBezTo>
                <a:lnTo>
                  <a:pt x="1927" y="2459"/>
                </a:lnTo>
              </a:path>
            </a:pathLst>
          </a:custGeom>
          <a:solidFill>
            <a:srgbClr val="F8D3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C5C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32"/>
          <p:cNvSpPr/>
          <p:nvPr/>
        </p:nvSpPr>
        <p:spPr>
          <a:xfrm>
            <a:off x="1125178" y="1863459"/>
            <a:ext cx="538411" cy="521505"/>
          </a:xfrm>
          <a:custGeom>
            <a:avLst/>
            <a:gdLst/>
            <a:ahLst/>
            <a:cxnLst/>
            <a:rect l="l" t="t" r="r" b="b"/>
            <a:pathLst>
              <a:path w="2815" h="2727" extrusionOk="0">
                <a:moveTo>
                  <a:pt x="2814" y="0"/>
                </a:moveTo>
                <a:lnTo>
                  <a:pt x="2814" y="0"/>
                </a:lnTo>
                <a:cubicBezTo>
                  <a:pt x="997" y="0"/>
                  <a:pt x="997" y="0"/>
                  <a:pt x="997" y="0"/>
                </a:cubicBezTo>
                <a:cubicBezTo>
                  <a:pt x="842" y="221"/>
                  <a:pt x="730" y="443"/>
                  <a:pt x="620" y="642"/>
                </a:cubicBezTo>
                <a:cubicBezTo>
                  <a:pt x="332" y="1241"/>
                  <a:pt x="88" y="1928"/>
                  <a:pt x="0" y="2726"/>
                </a:cubicBezTo>
                <a:cubicBezTo>
                  <a:pt x="1706" y="2726"/>
                  <a:pt x="1706" y="2726"/>
                  <a:pt x="1706" y="2726"/>
                </a:cubicBezTo>
                <a:cubicBezTo>
                  <a:pt x="1706" y="2460"/>
                  <a:pt x="1706" y="2460"/>
                  <a:pt x="1706" y="2460"/>
                </a:cubicBezTo>
                <a:cubicBezTo>
                  <a:pt x="1684" y="2371"/>
                  <a:pt x="1684" y="2371"/>
                  <a:pt x="1684" y="2371"/>
                </a:cubicBezTo>
                <a:cubicBezTo>
                  <a:pt x="1662" y="2327"/>
                  <a:pt x="1639" y="2305"/>
                  <a:pt x="1596" y="2238"/>
                </a:cubicBezTo>
                <a:cubicBezTo>
                  <a:pt x="1551" y="2171"/>
                  <a:pt x="1529" y="2083"/>
                  <a:pt x="1529" y="1994"/>
                </a:cubicBezTo>
                <a:cubicBezTo>
                  <a:pt x="1529" y="1972"/>
                  <a:pt x="1529" y="1972"/>
                  <a:pt x="1529" y="1972"/>
                </a:cubicBezTo>
                <a:lnTo>
                  <a:pt x="1529" y="1972"/>
                </a:lnTo>
                <a:lnTo>
                  <a:pt x="1529" y="1972"/>
                </a:lnTo>
                <a:cubicBezTo>
                  <a:pt x="1551" y="1795"/>
                  <a:pt x="1729" y="1640"/>
                  <a:pt x="1950" y="1640"/>
                </a:cubicBezTo>
                <a:cubicBezTo>
                  <a:pt x="2194" y="1640"/>
                  <a:pt x="2371" y="1817"/>
                  <a:pt x="2371" y="2017"/>
                </a:cubicBezTo>
                <a:lnTo>
                  <a:pt x="2371" y="2017"/>
                </a:lnTo>
                <a:cubicBezTo>
                  <a:pt x="2371" y="2083"/>
                  <a:pt x="2349" y="2171"/>
                  <a:pt x="2305" y="2238"/>
                </a:cubicBezTo>
                <a:cubicBezTo>
                  <a:pt x="2261" y="2282"/>
                  <a:pt x="2261" y="2305"/>
                  <a:pt x="2238" y="2371"/>
                </a:cubicBezTo>
                <a:cubicBezTo>
                  <a:pt x="2216" y="2460"/>
                  <a:pt x="2216" y="2460"/>
                  <a:pt x="2216" y="2460"/>
                </a:cubicBezTo>
                <a:lnTo>
                  <a:pt x="2216" y="2460"/>
                </a:lnTo>
                <a:cubicBezTo>
                  <a:pt x="2216" y="2726"/>
                  <a:pt x="2216" y="2726"/>
                  <a:pt x="2216" y="2726"/>
                </a:cubicBezTo>
                <a:cubicBezTo>
                  <a:pt x="2814" y="2726"/>
                  <a:pt x="2814" y="2726"/>
                  <a:pt x="2814" y="2726"/>
                </a:cubicBezTo>
                <a:lnTo>
                  <a:pt x="2814" y="0"/>
                </a:lnTo>
              </a:path>
            </a:pathLst>
          </a:custGeom>
          <a:solidFill>
            <a:srgbClr val="84CB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C5C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32"/>
          <p:cNvSpPr txBox="1"/>
          <p:nvPr/>
        </p:nvSpPr>
        <p:spPr>
          <a:xfrm>
            <a:off x="4782675" y="1880275"/>
            <a:ext cx="12165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教育媒合</a:t>
            </a:r>
            <a:endParaRPr sz="16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68" name="Google Shape;768;p32"/>
          <p:cNvGrpSpPr/>
          <p:nvPr/>
        </p:nvGrpSpPr>
        <p:grpSpPr>
          <a:xfrm>
            <a:off x="4188040" y="2615382"/>
            <a:ext cx="447000" cy="437565"/>
            <a:chOff x="497727" y="1709646"/>
            <a:chExt cx="513911" cy="496500"/>
          </a:xfrm>
        </p:grpSpPr>
        <p:sp>
          <p:nvSpPr>
            <p:cNvPr id="769" name="Google Shape;769;p32"/>
            <p:cNvSpPr/>
            <p:nvPr/>
          </p:nvSpPr>
          <p:spPr>
            <a:xfrm>
              <a:off x="497727" y="1709646"/>
              <a:ext cx="496500" cy="496500"/>
            </a:xfrm>
            <a:prstGeom prst="ellipse">
              <a:avLst/>
            </a:prstGeom>
            <a:solidFill>
              <a:srgbClr val="84CB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497738" y="1716531"/>
              <a:ext cx="513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FFFFFF"/>
                  </a:solidFill>
                </a:rPr>
                <a:t>2</a:t>
              </a: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771" name="Google Shape;771;p32"/>
          <p:cNvSpPr/>
          <p:nvPr/>
        </p:nvSpPr>
        <p:spPr>
          <a:xfrm>
            <a:off x="4188040" y="3308684"/>
            <a:ext cx="431856" cy="437565"/>
          </a:xfrm>
          <a:prstGeom prst="ellipse">
            <a:avLst/>
          </a:prstGeom>
          <a:solidFill>
            <a:srgbClr val="F8D3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2" name="Google Shape;772;p32"/>
          <p:cNvGrpSpPr/>
          <p:nvPr/>
        </p:nvGrpSpPr>
        <p:grpSpPr>
          <a:xfrm>
            <a:off x="4188040" y="1940366"/>
            <a:ext cx="431856" cy="437565"/>
            <a:chOff x="497727" y="1085227"/>
            <a:chExt cx="496500" cy="496500"/>
          </a:xfrm>
        </p:grpSpPr>
        <p:sp>
          <p:nvSpPr>
            <p:cNvPr id="773" name="Google Shape;773;p32"/>
            <p:cNvSpPr/>
            <p:nvPr/>
          </p:nvSpPr>
          <p:spPr>
            <a:xfrm>
              <a:off x="497727" y="1085227"/>
              <a:ext cx="496500" cy="496500"/>
            </a:xfrm>
            <a:prstGeom prst="ellipse">
              <a:avLst/>
            </a:prstGeom>
            <a:solidFill>
              <a:srgbClr val="1B6A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97739" y="1102541"/>
              <a:ext cx="481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FFFFFF"/>
                  </a:solidFill>
                </a:rPr>
                <a:t>1</a:t>
              </a:r>
              <a:endPara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5" name="Google Shape;775;p32"/>
          <p:cNvSpPr/>
          <p:nvPr/>
        </p:nvSpPr>
        <p:spPr>
          <a:xfrm>
            <a:off x="6207776" y="1959057"/>
            <a:ext cx="432000" cy="437700"/>
          </a:xfrm>
          <a:prstGeom prst="ellipse">
            <a:avLst/>
          </a:prstGeom>
          <a:solidFill>
            <a:srgbClr val="F47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32"/>
          <p:cNvSpPr/>
          <p:nvPr/>
        </p:nvSpPr>
        <p:spPr>
          <a:xfrm>
            <a:off x="6207776" y="2634073"/>
            <a:ext cx="432000" cy="437700"/>
          </a:xfrm>
          <a:prstGeom prst="ellipse">
            <a:avLst/>
          </a:prstGeom>
          <a:solidFill>
            <a:srgbClr val="7CC8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32"/>
          <p:cNvSpPr/>
          <p:nvPr/>
        </p:nvSpPr>
        <p:spPr>
          <a:xfrm>
            <a:off x="6216669" y="3303710"/>
            <a:ext cx="432000" cy="437700"/>
          </a:xfrm>
          <a:prstGeom prst="ellipse">
            <a:avLst/>
          </a:prstGeom>
          <a:solidFill>
            <a:srgbClr val="868A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FFFF"/>
                </a:solidFill>
              </a:rPr>
              <a:t>6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32"/>
          <p:cNvSpPr txBox="1"/>
          <p:nvPr/>
        </p:nvSpPr>
        <p:spPr>
          <a:xfrm>
            <a:off x="4782675" y="2573463"/>
            <a:ext cx="12165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權益保障</a:t>
            </a:r>
            <a:endParaRPr sz="16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9" name="Google Shape;779;p32"/>
          <p:cNvSpPr txBox="1"/>
          <p:nvPr/>
        </p:nvSpPr>
        <p:spPr>
          <a:xfrm>
            <a:off x="4782675" y="3266625"/>
            <a:ext cx="12165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身心支持</a:t>
            </a:r>
            <a:endParaRPr sz="1600" dirty="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0" name="Google Shape;780;p32"/>
          <p:cNvSpPr txBox="1"/>
          <p:nvPr/>
        </p:nvSpPr>
        <p:spPr>
          <a:xfrm>
            <a:off x="6800925" y="1880288"/>
            <a:ext cx="12165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終生學習</a:t>
            </a:r>
            <a:endParaRPr sz="16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1" name="Google Shape;781;p32"/>
          <p:cNvSpPr txBox="1"/>
          <p:nvPr/>
        </p:nvSpPr>
        <p:spPr>
          <a:xfrm>
            <a:off x="6800925" y="2573475"/>
            <a:ext cx="12165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交流推廣</a:t>
            </a:r>
            <a:endParaRPr sz="16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2" name="Google Shape;782;p32"/>
          <p:cNvSpPr txBox="1"/>
          <p:nvPr/>
        </p:nvSpPr>
        <p:spPr>
          <a:xfrm>
            <a:off x="6800925" y="3266638"/>
            <a:ext cx="12165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研究分析</a:t>
            </a:r>
            <a:endParaRPr sz="16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3" name="Google Shape;783;p32"/>
          <p:cNvSpPr/>
          <p:nvPr/>
        </p:nvSpPr>
        <p:spPr>
          <a:xfrm>
            <a:off x="4180475" y="3324063"/>
            <a:ext cx="4470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FFFF"/>
                </a:solidFill>
              </a:rPr>
              <a:t>3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84" name="Google Shape;784;p32"/>
          <p:cNvSpPr/>
          <p:nvPr/>
        </p:nvSpPr>
        <p:spPr>
          <a:xfrm>
            <a:off x="6209150" y="1957313"/>
            <a:ext cx="4470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FFFF"/>
                </a:solidFill>
              </a:rPr>
              <a:t>4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85" name="Google Shape;785;p32"/>
          <p:cNvSpPr/>
          <p:nvPr/>
        </p:nvSpPr>
        <p:spPr>
          <a:xfrm>
            <a:off x="6223925" y="2646213"/>
            <a:ext cx="4320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FFFF"/>
                </a:solidFill>
              </a:rPr>
              <a:t>5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86" name="Google Shape;786;p32"/>
          <p:cNvSpPr txBox="1"/>
          <p:nvPr/>
        </p:nvSpPr>
        <p:spPr>
          <a:xfrm>
            <a:off x="4180475" y="1316075"/>
            <a:ext cx="359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營運模式，提供六大面向：</a:t>
            </a:r>
            <a:endParaRPr sz="1800" dirty="0">
              <a:solidFill>
                <a:schemeClr val="dk1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33"/>
          <p:cNvSpPr txBox="1">
            <a:spLocks noGrp="1"/>
          </p:cNvSpPr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合作社可能的服務項目</a:t>
            </a:r>
            <a:endParaRPr/>
          </a:p>
        </p:txBody>
      </p:sp>
      <p:sp>
        <p:nvSpPr>
          <p:cNvPr id="794" name="Google Shape;794;p33"/>
          <p:cNvSpPr txBox="1"/>
          <p:nvPr/>
        </p:nvSpPr>
        <p:spPr>
          <a:xfrm>
            <a:off x="1191608" y="975775"/>
            <a:ext cx="1947831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教育</a:t>
            </a:r>
            <a:r>
              <a:rPr lang="zh-TW" altLang="en-US" sz="1800" dirty="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承攬與分配</a:t>
            </a:r>
            <a:endParaRPr sz="1600" dirty="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95" name="Google Shape;795;p33"/>
          <p:cNvGrpSpPr/>
          <p:nvPr/>
        </p:nvGrpSpPr>
        <p:grpSpPr>
          <a:xfrm>
            <a:off x="794850" y="2224027"/>
            <a:ext cx="447000" cy="406782"/>
            <a:chOff x="497727" y="1709646"/>
            <a:chExt cx="513911" cy="496500"/>
          </a:xfrm>
        </p:grpSpPr>
        <p:sp>
          <p:nvSpPr>
            <p:cNvPr id="796" name="Google Shape;796;p33"/>
            <p:cNvSpPr/>
            <p:nvPr/>
          </p:nvSpPr>
          <p:spPr>
            <a:xfrm>
              <a:off x="497727" y="1709646"/>
              <a:ext cx="496500" cy="496500"/>
            </a:xfrm>
            <a:prstGeom prst="ellipse">
              <a:avLst/>
            </a:prstGeom>
            <a:solidFill>
              <a:srgbClr val="84CB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97738" y="1716531"/>
              <a:ext cx="513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FFFFFF"/>
                  </a:solidFill>
                </a:rPr>
                <a:t>2</a:t>
              </a: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798" name="Google Shape;798;p33"/>
          <p:cNvSpPr/>
          <p:nvPr/>
        </p:nvSpPr>
        <p:spPr>
          <a:xfrm>
            <a:off x="802340" y="3541709"/>
            <a:ext cx="432000" cy="437700"/>
          </a:xfrm>
          <a:prstGeom prst="ellipse">
            <a:avLst/>
          </a:prstGeom>
          <a:solidFill>
            <a:srgbClr val="F8D3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9" name="Google Shape;799;p33"/>
          <p:cNvGrpSpPr/>
          <p:nvPr/>
        </p:nvGrpSpPr>
        <p:grpSpPr>
          <a:xfrm flipH="1">
            <a:off x="802349" y="1017692"/>
            <a:ext cx="432005" cy="437565"/>
            <a:chOff x="497727" y="1085227"/>
            <a:chExt cx="496500" cy="496500"/>
          </a:xfrm>
        </p:grpSpPr>
        <p:sp>
          <p:nvSpPr>
            <p:cNvPr id="800" name="Google Shape;800;p33"/>
            <p:cNvSpPr/>
            <p:nvPr/>
          </p:nvSpPr>
          <p:spPr>
            <a:xfrm>
              <a:off x="497727" y="1085227"/>
              <a:ext cx="496500" cy="496500"/>
            </a:xfrm>
            <a:prstGeom prst="ellipse">
              <a:avLst/>
            </a:prstGeom>
            <a:solidFill>
              <a:srgbClr val="1B6A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497739" y="1102541"/>
              <a:ext cx="481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FFFFFF"/>
                  </a:solidFill>
                </a:rPr>
                <a:t>1</a:t>
              </a:r>
              <a:endPara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2" name="Google Shape;802;p33"/>
          <p:cNvSpPr txBox="1"/>
          <p:nvPr/>
        </p:nvSpPr>
        <p:spPr>
          <a:xfrm>
            <a:off x="1191600" y="2133238"/>
            <a:ext cx="12165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權益保障</a:t>
            </a:r>
            <a:endParaRPr sz="16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3" name="Google Shape;803;p33"/>
          <p:cNvSpPr txBox="1"/>
          <p:nvPr/>
        </p:nvSpPr>
        <p:spPr>
          <a:xfrm>
            <a:off x="1286700" y="3458000"/>
            <a:ext cx="12165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身心支持</a:t>
            </a:r>
            <a:endParaRPr sz="16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4" name="Google Shape;804;p33"/>
          <p:cNvSpPr/>
          <p:nvPr/>
        </p:nvSpPr>
        <p:spPr>
          <a:xfrm>
            <a:off x="684142" y="3499850"/>
            <a:ext cx="6684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FFFF"/>
                </a:solidFill>
              </a:rPr>
              <a:t>3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806" name="Google Shape;806;p33"/>
          <p:cNvSpPr txBox="1"/>
          <p:nvPr/>
        </p:nvSpPr>
        <p:spPr>
          <a:xfrm>
            <a:off x="1241846" y="1396840"/>
            <a:ext cx="7300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BiauKai"/>
                <a:ea typeface="BiauKai"/>
                <a:cs typeface="BiauKai"/>
                <a:sym typeface="BiauKai"/>
              </a:rPr>
              <a:t>Ａ）主動開設：獨立教育工作者以合作社名義開設課程、招攬學生</a:t>
            </a:r>
            <a:endParaRPr dirty="0">
              <a:latin typeface="BiauKai"/>
              <a:ea typeface="BiauKai"/>
              <a:cs typeface="BiauKai"/>
              <a:sym typeface="BiauK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BiauKai"/>
                <a:ea typeface="BiauKai"/>
                <a:cs typeface="BiauKai"/>
                <a:sym typeface="BiauKai"/>
              </a:rPr>
              <a:t>Ｂ）量身定做：建立人才資料庫及學生需求平台（島島阿學），依需求選擇合作</a:t>
            </a:r>
            <a:endParaRPr dirty="0">
              <a:latin typeface="BiauKai"/>
              <a:ea typeface="BiauKai"/>
              <a:cs typeface="BiauKai"/>
              <a:sym typeface="BiauK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BiauKai"/>
                <a:ea typeface="BiauKai"/>
                <a:cs typeface="BiauKai"/>
                <a:sym typeface="BiauKai"/>
              </a:rPr>
              <a:t>Ｃ）承攬分配：實驗教育單位提出教學業務需求，由合作社分配給適合社員承攬</a:t>
            </a:r>
            <a:endParaRPr dirty="0">
              <a:latin typeface="BiauKai"/>
              <a:ea typeface="BiauKai"/>
              <a:cs typeface="BiauKai"/>
              <a:sym typeface="BiauK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807" name="Google Shape;807;p33"/>
          <p:cNvSpPr txBox="1"/>
          <p:nvPr/>
        </p:nvSpPr>
        <p:spPr>
          <a:xfrm>
            <a:off x="1286700" y="2546810"/>
            <a:ext cx="7210800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BiauKai"/>
                <a:ea typeface="BiauKai"/>
                <a:cs typeface="BiauKai"/>
                <a:sym typeface="BiauKai"/>
              </a:rPr>
              <a:t>Ａ）工作條件：公開透明的薪資範圍、合理工時、加班費、休假制度、福利條件</a:t>
            </a:r>
            <a:endParaRPr>
              <a:latin typeface="BiauKai"/>
              <a:ea typeface="BiauKai"/>
              <a:cs typeface="BiauKai"/>
              <a:sym typeface="BiauK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BiauKai"/>
                <a:ea typeface="BiauKai"/>
                <a:cs typeface="BiauKai"/>
                <a:sym typeface="BiauKai"/>
              </a:rPr>
              <a:t>Ｂ）生活保障：投保勞保、健保、團保、意外險。稅務諮詢。</a:t>
            </a:r>
            <a:endParaRPr>
              <a:latin typeface="BiauKai"/>
              <a:ea typeface="BiauKai"/>
              <a:cs typeface="BiauKai"/>
              <a:sym typeface="BiauK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BiauKai"/>
                <a:ea typeface="BiauKai"/>
                <a:cs typeface="BiauKai"/>
                <a:sym typeface="BiauKai"/>
              </a:rPr>
              <a:t>Ｃ）互助共好：互助代班、互助休假薪資補貼、急難救助機制</a:t>
            </a:r>
            <a:endParaRPr>
              <a:latin typeface="BiauKai"/>
              <a:ea typeface="BiauKai"/>
              <a:cs typeface="BiauKai"/>
              <a:sym typeface="BiauK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BiauKai"/>
                <a:ea typeface="BiauKai"/>
                <a:cs typeface="BiauKai"/>
                <a:sym typeface="BiauKai"/>
              </a:rPr>
              <a:t>Ｄ）糾紛調解：親師生合約範本、法律諮詢及調解、工傷賠償</a:t>
            </a:r>
            <a:endParaRPr>
              <a:latin typeface="BiauKai"/>
              <a:ea typeface="BiauKai"/>
              <a:cs typeface="BiauKai"/>
              <a:sym typeface="BiauK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808" name="Google Shape;808;p33"/>
          <p:cNvSpPr txBox="1"/>
          <p:nvPr/>
        </p:nvSpPr>
        <p:spPr>
          <a:xfrm>
            <a:off x="1234343" y="3908250"/>
            <a:ext cx="68325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BiauKai"/>
                <a:ea typeface="BiauKai"/>
                <a:cs typeface="BiauKai"/>
                <a:sym typeface="BiauKai"/>
              </a:rPr>
              <a:t>Ａ）醫療資源：與醫院洽談健檢優惠方案、與心理機構洽談諮商優惠方案</a:t>
            </a:r>
            <a:endParaRPr>
              <a:latin typeface="BiauKai"/>
              <a:ea typeface="BiauKai"/>
              <a:cs typeface="BiauKai"/>
              <a:sym typeface="BiauK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BiauKai"/>
                <a:ea typeface="BiauKai"/>
                <a:cs typeface="BiauKai"/>
                <a:sym typeface="BiauKai"/>
              </a:rPr>
              <a:t>Ｂ）支持聚會：線上、線下定期聚會（慢慢沙龍）、團體旅遊、社員大會</a:t>
            </a:r>
            <a:endParaRPr>
              <a:latin typeface="BiauKai"/>
              <a:ea typeface="BiauKai"/>
              <a:cs typeface="BiauKai"/>
              <a:sym typeface="BiauKa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34"/>
          <p:cNvSpPr txBox="1">
            <a:spLocks noGrp="1"/>
          </p:cNvSpPr>
          <p:nvPr>
            <p:ph type="title"/>
          </p:nvPr>
        </p:nvSpPr>
        <p:spPr>
          <a:xfrm>
            <a:off x="1191600" y="445000"/>
            <a:ext cx="6760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4"/>
          <p:cNvSpPr txBox="1">
            <a:spLocks noGrp="1"/>
          </p:cNvSpPr>
          <p:nvPr>
            <p:ph type="body" idx="1"/>
          </p:nvPr>
        </p:nvSpPr>
        <p:spPr>
          <a:xfrm>
            <a:off x="1261094" y="1218976"/>
            <a:ext cx="13107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終生學習</a:t>
            </a:r>
            <a:endParaRPr sz="16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34"/>
          <p:cNvSpPr/>
          <p:nvPr/>
        </p:nvSpPr>
        <p:spPr>
          <a:xfrm>
            <a:off x="6209150" y="1957313"/>
            <a:ext cx="4470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FFFF"/>
                </a:solidFill>
              </a:rPr>
              <a:t>4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817" name="Google Shape;817;p34"/>
          <p:cNvSpPr/>
          <p:nvPr/>
        </p:nvSpPr>
        <p:spPr>
          <a:xfrm>
            <a:off x="744600" y="1218975"/>
            <a:ext cx="447000" cy="437700"/>
          </a:xfrm>
          <a:prstGeom prst="ellipse">
            <a:avLst/>
          </a:prstGeom>
          <a:solidFill>
            <a:srgbClr val="F4726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34"/>
          <p:cNvSpPr/>
          <p:nvPr/>
        </p:nvSpPr>
        <p:spPr>
          <a:xfrm>
            <a:off x="752100" y="2395025"/>
            <a:ext cx="432000" cy="437700"/>
          </a:xfrm>
          <a:prstGeom prst="ellipse">
            <a:avLst/>
          </a:prstGeom>
          <a:solidFill>
            <a:srgbClr val="7CC8E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34"/>
          <p:cNvSpPr txBox="1"/>
          <p:nvPr/>
        </p:nvSpPr>
        <p:spPr>
          <a:xfrm>
            <a:off x="1308188" y="2311050"/>
            <a:ext cx="12165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交流推廣</a:t>
            </a:r>
            <a:endParaRPr sz="16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0" name="Google Shape;820;p34"/>
          <p:cNvSpPr txBox="1"/>
          <p:nvPr/>
        </p:nvSpPr>
        <p:spPr>
          <a:xfrm>
            <a:off x="1308200" y="3325488"/>
            <a:ext cx="12165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rPr>
              <a:t>研究分析</a:t>
            </a:r>
            <a:endParaRPr sz="16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1" name="Google Shape;821;p34"/>
          <p:cNvSpPr txBox="1"/>
          <p:nvPr/>
        </p:nvSpPr>
        <p:spPr>
          <a:xfrm>
            <a:off x="921775" y="1656687"/>
            <a:ext cx="7300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BiauKai"/>
                <a:ea typeface="BiauKai"/>
                <a:cs typeface="BiauKai"/>
                <a:sym typeface="BiauKai"/>
              </a:rPr>
              <a:t>Ａ）社員分享：社員每年需提供一場無償分享活動、課程或諮詢顧問</a:t>
            </a:r>
            <a:endParaRPr>
              <a:latin typeface="BiauKai"/>
              <a:ea typeface="BiauKai"/>
              <a:cs typeface="BiauKai"/>
              <a:sym typeface="BiauK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BiauKai"/>
                <a:ea typeface="BiauKai"/>
                <a:cs typeface="BiauKai"/>
                <a:sym typeface="BiauKai"/>
              </a:rPr>
              <a:t>Ｂ）進修培育：組課共學機制、共同備課社群、場域實習等</a:t>
            </a:r>
            <a:endParaRPr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822" name="Google Shape;822;p34"/>
          <p:cNvSpPr txBox="1"/>
          <p:nvPr/>
        </p:nvSpPr>
        <p:spPr>
          <a:xfrm>
            <a:off x="921774" y="2717390"/>
            <a:ext cx="7300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BiauKai"/>
                <a:ea typeface="BiauKai"/>
                <a:cs typeface="BiauKai"/>
                <a:sym typeface="BiauKai"/>
              </a:rPr>
              <a:t>Ａ）參與分享：參加/自辦論壇、工作坊等活動，推廣以合作社實踐實驗教育的可能與經驗</a:t>
            </a:r>
            <a:endParaRPr>
              <a:latin typeface="BiauKai"/>
              <a:ea typeface="BiauKai"/>
              <a:cs typeface="BiauKai"/>
              <a:sym typeface="BiauK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BiauKai"/>
                <a:ea typeface="BiauKai"/>
                <a:cs typeface="BiauKai"/>
                <a:sym typeface="BiauKai"/>
              </a:rPr>
              <a:t>Ｂ）社會互動：與國內外其他合作社或異業合作，拓展可能性</a:t>
            </a:r>
            <a:endParaRPr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823" name="Google Shape;823;p34"/>
          <p:cNvSpPr/>
          <p:nvPr/>
        </p:nvSpPr>
        <p:spPr>
          <a:xfrm>
            <a:off x="744600" y="3367350"/>
            <a:ext cx="447000" cy="437700"/>
          </a:xfrm>
          <a:prstGeom prst="ellipse">
            <a:avLst/>
          </a:prstGeom>
          <a:solidFill>
            <a:srgbClr val="868A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FFFF"/>
                </a:solidFill>
              </a:rPr>
              <a:t>6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34"/>
          <p:cNvSpPr txBox="1"/>
          <p:nvPr/>
        </p:nvSpPr>
        <p:spPr>
          <a:xfrm>
            <a:off x="921750" y="3846908"/>
            <a:ext cx="73005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BiauKai"/>
                <a:ea typeface="BiauKai"/>
                <a:cs typeface="BiauKai"/>
                <a:sym typeface="BiauKai"/>
              </a:rPr>
              <a:t>Ａ）獨立研究：進行自主或委託辦理的研究分析、出版研究成果</a:t>
            </a:r>
            <a:endParaRPr>
              <a:latin typeface="BiauKai"/>
              <a:ea typeface="BiauKai"/>
              <a:cs typeface="BiauKai"/>
              <a:sym typeface="BiauKa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BiauKai"/>
                <a:ea typeface="BiauKai"/>
                <a:cs typeface="BiauKai"/>
                <a:sym typeface="BiauKai"/>
              </a:rPr>
              <a:t>Ｂ）政策建議：以研究為基礎，提供辦學建議、推動實驗教育相關法規政策</a:t>
            </a:r>
            <a:endParaRPr>
              <a:latin typeface="BiauKai"/>
              <a:ea typeface="BiauKai"/>
              <a:cs typeface="BiauKai"/>
              <a:sym typeface="BiauKa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b="0" dirty="0"/>
              <a:t>大綱</a:t>
            </a:r>
            <a:endParaRPr sz="3200" dirty="0"/>
          </a:p>
        </p:txBody>
      </p:sp>
      <p:sp>
        <p:nvSpPr>
          <p:cNvPr id="302" name="Google Shape;302;p41"/>
          <p:cNvSpPr txBox="1">
            <a:spLocks noGrp="1"/>
          </p:cNvSpPr>
          <p:nvPr>
            <p:ph type="subTitle" idx="1"/>
          </p:nvPr>
        </p:nvSpPr>
        <p:spPr>
          <a:xfrm>
            <a:off x="1910988" y="2054252"/>
            <a:ext cx="24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endParaRPr lang="zh-TW" altLang="en-US" b="1" dirty="0"/>
          </a:p>
        </p:txBody>
      </p:sp>
      <p:sp>
        <p:nvSpPr>
          <p:cNvPr id="304" name="Google Shape;304;p41"/>
          <p:cNvSpPr txBox="1">
            <a:spLocks noGrp="1"/>
          </p:cNvSpPr>
          <p:nvPr>
            <p:ph type="subTitle" idx="3"/>
          </p:nvPr>
        </p:nvSpPr>
        <p:spPr>
          <a:xfrm>
            <a:off x="1910988" y="3568775"/>
            <a:ext cx="24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5" name="Google Shape;305;p41"/>
          <p:cNvSpPr txBox="1">
            <a:spLocks noGrp="1"/>
          </p:cNvSpPr>
          <p:nvPr>
            <p:ph type="subTitle" idx="4"/>
          </p:nvPr>
        </p:nvSpPr>
        <p:spPr>
          <a:xfrm>
            <a:off x="5739463" y="3568775"/>
            <a:ext cx="248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6" name="Google Shape;306;p41"/>
          <p:cNvSpPr txBox="1">
            <a:spLocks noGrp="1"/>
          </p:cNvSpPr>
          <p:nvPr>
            <p:ph type="title" idx="5"/>
          </p:nvPr>
        </p:nvSpPr>
        <p:spPr>
          <a:xfrm>
            <a:off x="922638" y="1793250"/>
            <a:ext cx="906600" cy="74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07" name="Google Shape;307;p41"/>
          <p:cNvSpPr txBox="1">
            <a:spLocks noGrp="1"/>
          </p:cNvSpPr>
          <p:nvPr>
            <p:ph type="title" idx="6"/>
          </p:nvPr>
        </p:nvSpPr>
        <p:spPr>
          <a:xfrm>
            <a:off x="922638" y="3307775"/>
            <a:ext cx="906600" cy="74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08" name="Google Shape;308;p41"/>
          <p:cNvSpPr txBox="1">
            <a:spLocks noGrp="1"/>
          </p:cNvSpPr>
          <p:nvPr>
            <p:ph type="title" idx="7"/>
          </p:nvPr>
        </p:nvSpPr>
        <p:spPr>
          <a:xfrm>
            <a:off x="4756663" y="1793250"/>
            <a:ext cx="906600" cy="74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09" name="Google Shape;309;p41"/>
          <p:cNvSpPr txBox="1">
            <a:spLocks noGrp="1"/>
          </p:cNvSpPr>
          <p:nvPr>
            <p:ph type="title" idx="8"/>
          </p:nvPr>
        </p:nvSpPr>
        <p:spPr>
          <a:xfrm>
            <a:off x="4756663" y="3307775"/>
            <a:ext cx="906600" cy="74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10" name="Google Shape;310;p41"/>
          <p:cNvSpPr txBox="1">
            <a:spLocks noGrp="1"/>
          </p:cNvSpPr>
          <p:nvPr>
            <p:ph type="subTitle" idx="9"/>
          </p:nvPr>
        </p:nvSpPr>
        <p:spPr>
          <a:xfrm>
            <a:off x="1905437" y="1698244"/>
            <a:ext cx="2769475" cy="3560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/>
              <a:t>勞動合作社的緣起和需求</a:t>
            </a:r>
            <a:endParaRPr sz="1800" dirty="0"/>
          </a:p>
        </p:txBody>
      </p:sp>
      <p:sp>
        <p:nvSpPr>
          <p:cNvPr id="311" name="Google Shape;311;p41"/>
          <p:cNvSpPr txBox="1">
            <a:spLocks noGrp="1"/>
          </p:cNvSpPr>
          <p:nvPr>
            <p:ph type="subTitle" idx="13"/>
          </p:nvPr>
        </p:nvSpPr>
        <p:spPr>
          <a:xfrm>
            <a:off x="5739462" y="1724375"/>
            <a:ext cx="2684538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zh-TW" altLang="en-US" sz="2000" dirty="0"/>
              <a:t>勞動合作社的價值</a:t>
            </a:r>
          </a:p>
        </p:txBody>
      </p:sp>
      <p:sp>
        <p:nvSpPr>
          <p:cNvPr id="312" name="Google Shape;312;p41"/>
          <p:cNvSpPr txBox="1">
            <a:spLocks noGrp="1"/>
          </p:cNvSpPr>
          <p:nvPr>
            <p:ph type="subTitle" idx="14"/>
          </p:nvPr>
        </p:nvSpPr>
        <p:spPr>
          <a:xfrm>
            <a:off x="1910987" y="3238775"/>
            <a:ext cx="2769475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zh-TW" altLang="en-US" sz="1600" dirty="0"/>
              <a:t>實驗教育勞動合作社的現況</a:t>
            </a:r>
          </a:p>
        </p:txBody>
      </p:sp>
      <p:sp>
        <p:nvSpPr>
          <p:cNvPr id="313" name="Google Shape;313;p41"/>
          <p:cNvSpPr txBox="1">
            <a:spLocks noGrp="1"/>
          </p:cNvSpPr>
          <p:nvPr>
            <p:ph type="subTitle" idx="15"/>
          </p:nvPr>
        </p:nvSpPr>
        <p:spPr>
          <a:xfrm>
            <a:off x="5739463" y="3238775"/>
            <a:ext cx="24819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勞動合作社的未來</a:t>
            </a:r>
            <a:endParaRPr dirty="0"/>
          </a:p>
        </p:txBody>
      </p:sp>
      <p:grpSp>
        <p:nvGrpSpPr>
          <p:cNvPr id="314" name="Google Shape;314;p41"/>
          <p:cNvGrpSpPr/>
          <p:nvPr/>
        </p:nvGrpSpPr>
        <p:grpSpPr>
          <a:xfrm>
            <a:off x="7928998" y="3951282"/>
            <a:ext cx="693825" cy="703366"/>
            <a:chOff x="4505779" y="3713661"/>
            <a:chExt cx="878482" cy="890449"/>
          </a:xfrm>
        </p:grpSpPr>
        <p:sp>
          <p:nvSpPr>
            <p:cNvPr id="315" name="Google Shape;315;p41"/>
            <p:cNvSpPr/>
            <p:nvPr/>
          </p:nvSpPr>
          <p:spPr>
            <a:xfrm>
              <a:off x="4505779" y="4076973"/>
              <a:ext cx="528422" cy="527137"/>
            </a:xfrm>
            <a:custGeom>
              <a:avLst/>
              <a:gdLst/>
              <a:ahLst/>
              <a:cxnLst/>
              <a:rect l="l" t="t" r="r" b="b"/>
              <a:pathLst>
                <a:path w="10483" h="10457" extrusionOk="0">
                  <a:moveTo>
                    <a:pt x="5246" y="1776"/>
                  </a:moveTo>
                  <a:cubicBezTo>
                    <a:pt x="7146" y="1776"/>
                    <a:pt x="8690" y="3319"/>
                    <a:pt x="8690" y="5228"/>
                  </a:cubicBezTo>
                  <a:cubicBezTo>
                    <a:pt x="8690" y="7138"/>
                    <a:pt x="7146" y="8681"/>
                    <a:pt x="5246" y="8681"/>
                  </a:cubicBezTo>
                  <a:cubicBezTo>
                    <a:pt x="3337" y="8681"/>
                    <a:pt x="1794" y="7138"/>
                    <a:pt x="1794" y="5228"/>
                  </a:cubicBezTo>
                  <a:cubicBezTo>
                    <a:pt x="1794" y="3319"/>
                    <a:pt x="3337" y="1776"/>
                    <a:pt x="5246" y="1776"/>
                  </a:cubicBezTo>
                  <a:close/>
                  <a:moveTo>
                    <a:pt x="5683" y="1"/>
                  </a:moveTo>
                  <a:lnTo>
                    <a:pt x="4952" y="875"/>
                  </a:lnTo>
                  <a:cubicBezTo>
                    <a:pt x="4417" y="1000"/>
                    <a:pt x="4033" y="1098"/>
                    <a:pt x="3498" y="1223"/>
                  </a:cubicBezTo>
                  <a:lnTo>
                    <a:pt x="2454" y="786"/>
                  </a:lnTo>
                  <a:cubicBezTo>
                    <a:pt x="1856" y="1161"/>
                    <a:pt x="1339" y="1651"/>
                    <a:pt x="937" y="2231"/>
                  </a:cubicBezTo>
                  <a:lnTo>
                    <a:pt x="1321" y="3302"/>
                  </a:lnTo>
                  <a:cubicBezTo>
                    <a:pt x="1169" y="3828"/>
                    <a:pt x="1062" y="4203"/>
                    <a:pt x="902" y="4738"/>
                  </a:cubicBezTo>
                  <a:lnTo>
                    <a:pt x="1" y="5425"/>
                  </a:lnTo>
                  <a:cubicBezTo>
                    <a:pt x="27" y="6147"/>
                    <a:pt x="206" y="6834"/>
                    <a:pt x="491" y="7459"/>
                  </a:cubicBezTo>
                  <a:lnTo>
                    <a:pt x="1615" y="7655"/>
                  </a:lnTo>
                  <a:cubicBezTo>
                    <a:pt x="1990" y="8056"/>
                    <a:pt x="2267" y="8342"/>
                    <a:pt x="2650" y="8743"/>
                  </a:cubicBezTo>
                  <a:lnTo>
                    <a:pt x="2793" y="9867"/>
                  </a:lnTo>
                  <a:cubicBezTo>
                    <a:pt x="3400" y="10189"/>
                    <a:pt x="4078" y="10394"/>
                    <a:pt x="4800" y="10456"/>
                  </a:cubicBezTo>
                  <a:lnTo>
                    <a:pt x="5532" y="9591"/>
                  </a:lnTo>
                  <a:cubicBezTo>
                    <a:pt x="6067" y="9457"/>
                    <a:pt x="6451" y="9368"/>
                    <a:pt x="6986" y="9234"/>
                  </a:cubicBezTo>
                  <a:lnTo>
                    <a:pt x="8039" y="9671"/>
                  </a:lnTo>
                  <a:cubicBezTo>
                    <a:pt x="8627" y="9296"/>
                    <a:pt x="9145" y="8806"/>
                    <a:pt x="9546" y="8226"/>
                  </a:cubicBezTo>
                  <a:lnTo>
                    <a:pt x="9163" y="7155"/>
                  </a:lnTo>
                  <a:cubicBezTo>
                    <a:pt x="9314" y="6629"/>
                    <a:pt x="9430" y="6254"/>
                    <a:pt x="9582" y="5719"/>
                  </a:cubicBezTo>
                  <a:lnTo>
                    <a:pt x="10483" y="5032"/>
                  </a:lnTo>
                  <a:cubicBezTo>
                    <a:pt x="10456" y="4310"/>
                    <a:pt x="10287" y="3623"/>
                    <a:pt x="9992" y="2998"/>
                  </a:cubicBezTo>
                  <a:lnTo>
                    <a:pt x="8877" y="2802"/>
                  </a:lnTo>
                  <a:cubicBezTo>
                    <a:pt x="8494" y="2401"/>
                    <a:pt x="8217" y="2115"/>
                    <a:pt x="7842" y="1714"/>
                  </a:cubicBezTo>
                  <a:lnTo>
                    <a:pt x="7691" y="590"/>
                  </a:lnTo>
                  <a:cubicBezTo>
                    <a:pt x="7084" y="268"/>
                    <a:pt x="6406" y="63"/>
                    <a:pt x="5683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1"/>
            <p:cNvSpPr/>
            <p:nvPr/>
          </p:nvSpPr>
          <p:spPr>
            <a:xfrm>
              <a:off x="4889108" y="3713661"/>
              <a:ext cx="495153" cy="495177"/>
            </a:xfrm>
            <a:custGeom>
              <a:avLst/>
              <a:gdLst/>
              <a:ahLst/>
              <a:cxnLst/>
              <a:rect l="l" t="t" r="r" b="b"/>
              <a:pathLst>
                <a:path w="9823" h="9823" extrusionOk="0">
                  <a:moveTo>
                    <a:pt x="4922" y="1583"/>
                  </a:moveTo>
                  <a:cubicBezTo>
                    <a:pt x="6582" y="1583"/>
                    <a:pt x="8018" y="2835"/>
                    <a:pt x="8217" y="4532"/>
                  </a:cubicBezTo>
                  <a:cubicBezTo>
                    <a:pt x="8422" y="6361"/>
                    <a:pt x="7120" y="8011"/>
                    <a:pt x="5291" y="8217"/>
                  </a:cubicBezTo>
                  <a:cubicBezTo>
                    <a:pt x="5159" y="8232"/>
                    <a:pt x="5029" y="8239"/>
                    <a:pt x="4900" y="8239"/>
                  </a:cubicBezTo>
                  <a:cubicBezTo>
                    <a:pt x="3232" y="8239"/>
                    <a:pt x="1796" y="6988"/>
                    <a:pt x="1597" y="5290"/>
                  </a:cubicBezTo>
                  <a:cubicBezTo>
                    <a:pt x="1392" y="3471"/>
                    <a:pt x="2704" y="1811"/>
                    <a:pt x="4532" y="1606"/>
                  </a:cubicBezTo>
                  <a:cubicBezTo>
                    <a:pt x="4663" y="1591"/>
                    <a:pt x="4793" y="1583"/>
                    <a:pt x="4922" y="1583"/>
                  </a:cubicBezTo>
                  <a:close/>
                  <a:moveTo>
                    <a:pt x="4907" y="0"/>
                  </a:moveTo>
                  <a:cubicBezTo>
                    <a:pt x="4666" y="0"/>
                    <a:pt x="4434" y="18"/>
                    <a:pt x="4202" y="54"/>
                  </a:cubicBezTo>
                  <a:lnTo>
                    <a:pt x="3926" y="830"/>
                  </a:lnTo>
                  <a:cubicBezTo>
                    <a:pt x="3426" y="1044"/>
                    <a:pt x="3167" y="1151"/>
                    <a:pt x="2659" y="1365"/>
                  </a:cubicBezTo>
                  <a:lnTo>
                    <a:pt x="1919" y="1017"/>
                  </a:lnTo>
                  <a:cubicBezTo>
                    <a:pt x="1562" y="1294"/>
                    <a:pt x="1241" y="1615"/>
                    <a:pt x="973" y="1981"/>
                  </a:cubicBezTo>
                  <a:lnTo>
                    <a:pt x="1330" y="2721"/>
                  </a:lnTo>
                  <a:cubicBezTo>
                    <a:pt x="1125" y="3230"/>
                    <a:pt x="1018" y="3488"/>
                    <a:pt x="812" y="3997"/>
                  </a:cubicBezTo>
                  <a:lnTo>
                    <a:pt x="36" y="4273"/>
                  </a:lnTo>
                  <a:cubicBezTo>
                    <a:pt x="9" y="4488"/>
                    <a:pt x="1" y="4693"/>
                    <a:pt x="1" y="4916"/>
                  </a:cubicBezTo>
                  <a:cubicBezTo>
                    <a:pt x="1" y="5157"/>
                    <a:pt x="18" y="5389"/>
                    <a:pt x="45" y="5621"/>
                  </a:cubicBezTo>
                  <a:lnTo>
                    <a:pt x="821" y="5888"/>
                  </a:lnTo>
                  <a:cubicBezTo>
                    <a:pt x="1035" y="6397"/>
                    <a:pt x="1142" y="6655"/>
                    <a:pt x="1357" y="7164"/>
                  </a:cubicBezTo>
                  <a:lnTo>
                    <a:pt x="1018" y="7904"/>
                  </a:lnTo>
                  <a:cubicBezTo>
                    <a:pt x="1285" y="8261"/>
                    <a:pt x="1615" y="8582"/>
                    <a:pt x="1972" y="8850"/>
                  </a:cubicBezTo>
                  <a:lnTo>
                    <a:pt x="2713" y="8493"/>
                  </a:lnTo>
                  <a:cubicBezTo>
                    <a:pt x="3221" y="8698"/>
                    <a:pt x="3480" y="8805"/>
                    <a:pt x="3988" y="9010"/>
                  </a:cubicBezTo>
                  <a:lnTo>
                    <a:pt x="4274" y="9787"/>
                  </a:lnTo>
                  <a:cubicBezTo>
                    <a:pt x="4479" y="9813"/>
                    <a:pt x="4693" y="9822"/>
                    <a:pt x="4907" y="9822"/>
                  </a:cubicBezTo>
                  <a:cubicBezTo>
                    <a:pt x="5148" y="9822"/>
                    <a:pt x="5389" y="9804"/>
                    <a:pt x="5621" y="9769"/>
                  </a:cubicBezTo>
                  <a:lnTo>
                    <a:pt x="5888" y="9002"/>
                  </a:lnTo>
                  <a:cubicBezTo>
                    <a:pt x="6397" y="8779"/>
                    <a:pt x="6647" y="8671"/>
                    <a:pt x="7155" y="8457"/>
                  </a:cubicBezTo>
                  <a:lnTo>
                    <a:pt x="7905" y="8805"/>
                  </a:lnTo>
                  <a:cubicBezTo>
                    <a:pt x="8261" y="8529"/>
                    <a:pt x="8574" y="8208"/>
                    <a:pt x="8850" y="7851"/>
                  </a:cubicBezTo>
                  <a:lnTo>
                    <a:pt x="8493" y="7110"/>
                  </a:lnTo>
                  <a:cubicBezTo>
                    <a:pt x="8699" y="6602"/>
                    <a:pt x="8797" y="6343"/>
                    <a:pt x="9011" y="5835"/>
                  </a:cubicBezTo>
                  <a:lnTo>
                    <a:pt x="9778" y="5549"/>
                  </a:lnTo>
                  <a:cubicBezTo>
                    <a:pt x="9805" y="5344"/>
                    <a:pt x="9823" y="5130"/>
                    <a:pt x="9823" y="4916"/>
                  </a:cubicBezTo>
                  <a:cubicBezTo>
                    <a:pt x="9823" y="4675"/>
                    <a:pt x="9805" y="4434"/>
                    <a:pt x="9769" y="4202"/>
                  </a:cubicBezTo>
                  <a:lnTo>
                    <a:pt x="8993" y="3934"/>
                  </a:lnTo>
                  <a:cubicBezTo>
                    <a:pt x="8779" y="3426"/>
                    <a:pt x="8672" y="3167"/>
                    <a:pt x="8458" y="2668"/>
                  </a:cubicBezTo>
                  <a:lnTo>
                    <a:pt x="8806" y="1918"/>
                  </a:lnTo>
                  <a:cubicBezTo>
                    <a:pt x="8529" y="1561"/>
                    <a:pt x="8208" y="1240"/>
                    <a:pt x="7842" y="973"/>
                  </a:cubicBezTo>
                  <a:lnTo>
                    <a:pt x="7102" y="1330"/>
                  </a:lnTo>
                  <a:cubicBezTo>
                    <a:pt x="6593" y="1124"/>
                    <a:pt x="6334" y="1017"/>
                    <a:pt x="5826" y="812"/>
                  </a:cubicBezTo>
                  <a:lnTo>
                    <a:pt x="5549" y="45"/>
                  </a:lnTo>
                  <a:cubicBezTo>
                    <a:pt x="5335" y="18"/>
                    <a:pt x="5121" y="0"/>
                    <a:pt x="490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012541">
            <a:off x="6808956" y="2000681"/>
            <a:ext cx="1518775" cy="1509151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52"/>
          <p:cNvSpPr txBox="1">
            <a:spLocks noGrp="1"/>
          </p:cNvSpPr>
          <p:nvPr>
            <p:ph type="title"/>
          </p:nvPr>
        </p:nvSpPr>
        <p:spPr>
          <a:xfrm>
            <a:off x="1977900" y="1133220"/>
            <a:ext cx="4992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TW" sz="3200" dirty="0"/>
              <a:t>4. </a:t>
            </a:r>
            <a:r>
              <a:rPr lang="zh-TW" altLang="en-US" sz="3200" dirty="0"/>
              <a:t>勞動合作社的未來</a:t>
            </a:r>
          </a:p>
        </p:txBody>
      </p:sp>
      <p:pic>
        <p:nvPicPr>
          <p:cNvPr id="609" name="Google Shape;609;p5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19311" b="19305"/>
          <a:stretch/>
        </p:blipFill>
        <p:spPr>
          <a:xfrm>
            <a:off x="1977900" y="2481000"/>
            <a:ext cx="5188200" cy="2123100"/>
          </a:xfrm>
          <a:prstGeom prst="roundRect">
            <a:avLst>
              <a:gd name="adj" fmla="val 16667"/>
            </a:avLst>
          </a:prstGeom>
        </p:spPr>
      </p:pic>
      <p:grpSp>
        <p:nvGrpSpPr>
          <p:cNvPr id="610" name="Google Shape;610;p52"/>
          <p:cNvGrpSpPr/>
          <p:nvPr/>
        </p:nvGrpSpPr>
        <p:grpSpPr>
          <a:xfrm>
            <a:off x="868388" y="2480964"/>
            <a:ext cx="834412" cy="832961"/>
            <a:chOff x="649748" y="1761473"/>
            <a:chExt cx="652139" cy="651005"/>
          </a:xfrm>
        </p:grpSpPr>
        <p:sp>
          <p:nvSpPr>
            <p:cNvPr id="611" name="Google Shape;611;p52"/>
            <p:cNvSpPr/>
            <p:nvPr/>
          </p:nvSpPr>
          <p:spPr>
            <a:xfrm>
              <a:off x="893182" y="2086209"/>
              <a:ext cx="408547" cy="326144"/>
            </a:xfrm>
            <a:custGeom>
              <a:avLst/>
              <a:gdLst/>
              <a:ahLst/>
              <a:cxnLst/>
              <a:rect l="l" t="t" r="r" b="b"/>
              <a:pathLst>
                <a:path w="25122" h="20055" extrusionOk="0">
                  <a:moveTo>
                    <a:pt x="6307" y="1"/>
                  </a:moveTo>
                  <a:cubicBezTo>
                    <a:pt x="5620" y="1"/>
                    <a:pt x="5067" y="554"/>
                    <a:pt x="5067" y="1241"/>
                  </a:cubicBezTo>
                  <a:lnTo>
                    <a:pt x="5067" y="9046"/>
                  </a:lnTo>
                  <a:lnTo>
                    <a:pt x="4942" y="9046"/>
                  </a:lnTo>
                  <a:cubicBezTo>
                    <a:pt x="4648" y="9046"/>
                    <a:pt x="4372" y="8922"/>
                    <a:pt x="4193" y="8681"/>
                  </a:cubicBezTo>
                  <a:cubicBezTo>
                    <a:pt x="3783" y="8110"/>
                    <a:pt x="3105" y="7735"/>
                    <a:pt x="2346" y="7735"/>
                  </a:cubicBezTo>
                  <a:cubicBezTo>
                    <a:pt x="1044" y="7735"/>
                    <a:pt x="0" y="8823"/>
                    <a:pt x="63" y="10135"/>
                  </a:cubicBezTo>
                  <a:cubicBezTo>
                    <a:pt x="116" y="11312"/>
                    <a:pt x="1098" y="12276"/>
                    <a:pt x="2275" y="12312"/>
                  </a:cubicBezTo>
                  <a:cubicBezTo>
                    <a:pt x="2303" y="12313"/>
                    <a:pt x="2331" y="12313"/>
                    <a:pt x="2359" y="12313"/>
                  </a:cubicBezTo>
                  <a:cubicBezTo>
                    <a:pt x="3065" y="12313"/>
                    <a:pt x="3683" y="11989"/>
                    <a:pt x="4104" y="11491"/>
                  </a:cubicBezTo>
                  <a:cubicBezTo>
                    <a:pt x="4336" y="11205"/>
                    <a:pt x="4684" y="11036"/>
                    <a:pt x="5050" y="11036"/>
                  </a:cubicBezTo>
                  <a:lnTo>
                    <a:pt x="5067" y="11036"/>
                  </a:lnTo>
                  <a:lnTo>
                    <a:pt x="5067" y="18949"/>
                  </a:lnTo>
                  <a:cubicBezTo>
                    <a:pt x="5067" y="19555"/>
                    <a:pt x="5567" y="20055"/>
                    <a:pt x="6174" y="20055"/>
                  </a:cubicBezTo>
                  <a:lnTo>
                    <a:pt x="23944" y="20055"/>
                  </a:lnTo>
                  <a:cubicBezTo>
                    <a:pt x="24596" y="20055"/>
                    <a:pt x="25122" y="19529"/>
                    <a:pt x="25122" y="18868"/>
                  </a:cubicBezTo>
                  <a:lnTo>
                    <a:pt x="25122" y="1267"/>
                  </a:lnTo>
                  <a:cubicBezTo>
                    <a:pt x="25122" y="571"/>
                    <a:pt x="24551" y="1"/>
                    <a:pt x="23855" y="1"/>
                  </a:cubicBezTo>
                  <a:lnTo>
                    <a:pt x="16112" y="1"/>
                  </a:lnTo>
                  <a:lnTo>
                    <a:pt x="16112" y="18"/>
                  </a:lnTo>
                  <a:cubicBezTo>
                    <a:pt x="16112" y="393"/>
                    <a:pt x="16281" y="732"/>
                    <a:pt x="16558" y="964"/>
                  </a:cubicBezTo>
                  <a:cubicBezTo>
                    <a:pt x="17084" y="1401"/>
                    <a:pt x="17405" y="2052"/>
                    <a:pt x="17387" y="2793"/>
                  </a:cubicBezTo>
                  <a:cubicBezTo>
                    <a:pt x="17352" y="3970"/>
                    <a:pt x="16388" y="4952"/>
                    <a:pt x="15202" y="5005"/>
                  </a:cubicBezTo>
                  <a:cubicBezTo>
                    <a:pt x="15164" y="5007"/>
                    <a:pt x="15127" y="5008"/>
                    <a:pt x="15090" y="5008"/>
                  </a:cubicBezTo>
                  <a:cubicBezTo>
                    <a:pt x="13829" y="5008"/>
                    <a:pt x="12802" y="3987"/>
                    <a:pt x="12802" y="2721"/>
                  </a:cubicBezTo>
                  <a:cubicBezTo>
                    <a:pt x="12802" y="1963"/>
                    <a:pt x="13177" y="1285"/>
                    <a:pt x="13748" y="875"/>
                  </a:cubicBezTo>
                  <a:cubicBezTo>
                    <a:pt x="13988" y="705"/>
                    <a:pt x="14113" y="420"/>
                    <a:pt x="14113" y="125"/>
                  </a:cubicBezTo>
                  <a:lnTo>
                    <a:pt x="14113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52"/>
            <p:cNvSpPr/>
            <p:nvPr/>
          </p:nvSpPr>
          <p:spPr>
            <a:xfrm>
              <a:off x="649748" y="2004891"/>
              <a:ext cx="326014" cy="407587"/>
            </a:xfrm>
            <a:custGeom>
              <a:avLst/>
              <a:gdLst/>
              <a:ahLst/>
              <a:cxnLst/>
              <a:rect l="l" t="t" r="r" b="b"/>
              <a:pathLst>
                <a:path w="20047" h="25063" extrusionOk="0">
                  <a:moveTo>
                    <a:pt x="10024" y="1"/>
                  </a:moveTo>
                  <a:cubicBezTo>
                    <a:pt x="9987" y="1"/>
                    <a:pt x="9949" y="2"/>
                    <a:pt x="9912" y="3"/>
                  </a:cubicBezTo>
                  <a:cubicBezTo>
                    <a:pt x="8734" y="57"/>
                    <a:pt x="7771" y="1038"/>
                    <a:pt x="7735" y="2216"/>
                  </a:cubicBezTo>
                  <a:cubicBezTo>
                    <a:pt x="7709" y="2956"/>
                    <a:pt x="8039" y="3616"/>
                    <a:pt x="8556" y="4045"/>
                  </a:cubicBezTo>
                  <a:cubicBezTo>
                    <a:pt x="8841" y="4277"/>
                    <a:pt x="9011" y="4625"/>
                    <a:pt x="9011" y="4990"/>
                  </a:cubicBezTo>
                  <a:lnTo>
                    <a:pt x="9011" y="5008"/>
                  </a:lnTo>
                  <a:lnTo>
                    <a:pt x="1107" y="5008"/>
                  </a:lnTo>
                  <a:cubicBezTo>
                    <a:pt x="491" y="5008"/>
                    <a:pt x="1" y="5508"/>
                    <a:pt x="1" y="6114"/>
                  </a:cubicBezTo>
                  <a:lnTo>
                    <a:pt x="1" y="23885"/>
                  </a:lnTo>
                  <a:cubicBezTo>
                    <a:pt x="1" y="24536"/>
                    <a:pt x="527" y="25063"/>
                    <a:pt x="1178" y="25063"/>
                  </a:cubicBezTo>
                  <a:lnTo>
                    <a:pt x="18780" y="25063"/>
                  </a:lnTo>
                  <a:cubicBezTo>
                    <a:pt x="19484" y="25063"/>
                    <a:pt x="20046" y="24492"/>
                    <a:pt x="20046" y="23796"/>
                  </a:cubicBezTo>
                  <a:lnTo>
                    <a:pt x="20046" y="16052"/>
                  </a:lnTo>
                  <a:lnTo>
                    <a:pt x="20028" y="16052"/>
                  </a:lnTo>
                  <a:cubicBezTo>
                    <a:pt x="19663" y="16052"/>
                    <a:pt x="19315" y="16222"/>
                    <a:pt x="19083" y="16498"/>
                  </a:cubicBezTo>
                  <a:cubicBezTo>
                    <a:pt x="18666" y="17011"/>
                    <a:pt x="18029" y="17329"/>
                    <a:pt x="17313" y="17329"/>
                  </a:cubicBezTo>
                  <a:cubicBezTo>
                    <a:pt x="17293" y="17329"/>
                    <a:pt x="17274" y="17328"/>
                    <a:pt x="17254" y="17328"/>
                  </a:cubicBezTo>
                  <a:cubicBezTo>
                    <a:pt x="16076" y="17292"/>
                    <a:pt x="15095" y="16329"/>
                    <a:pt x="15042" y="15142"/>
                  </a:cubicBezTo>
                  <a:cubicBezTo>
                    <a:pt x="14979" y="13831"/>
                    <a:pt x="16032" y="12752"/>
                    <a:pt x="17325" y="12752"/>
                  </a:cubicBezTo>
                  <a:cubicBezTo>
                    <a:pt x="18093" y="12752"/>
                    <a:pt x="18762" y="13117"/>
                    <a:pt x="19181" y="13688"/>
                  </a:cubicBezTo>
                  <a:cubicBezTo>
                    <a:pt x="19350" y="13929"/>
                    <a:pt x="19627" y="14054"/>
                    <a:pt x="19921" y="14054"/>
                  </a:cubicBezTo>
                  <a:lnTo>
                    <a:pt x="20046" y="14054"/>
                  </a:lnTo>
                  <a:lnTo>
                    <a:pt x="20046" y="6248"/>
                  </a:lnTo>
                  <a:cubicBezTo>
                    <a:pt x="20046" y="5561"/>
                    <a:pt x="19493" y="5008"/>
                    <a:pt x="18815" y="5008"/>
                  </a:cubicBezTo>
                  <a:lnTo>
                    <a:pt x="11000" y="5008"/>
                  </a:lnTo>
                  <a:lnTo>
                    <a:pt x="11000" y="4883"/>
                  </a:lnTo>
                  <a:cubicBezTo>
                    <a:pt x="11000" y="4589"/>
                    <a:pt x="11134" y="4312"/>
                    <a:pt x="11366" y="4134"/>
                  </a:cubicBezTo>
                  <a:cubicBezTo>
                    <a:pt x="11937" y="3723"/>
                    <a:pt x="12312" y="3045"/>
                    <a:pt x="12312" y="2287"/>
                  </a:cubicBezTo>
                  <a:cubicBezTo>
                    <a:pt x="12312" y="1022"/>
                    <a:pt x="11285" y="1"/>
                    <a:pt x="1002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52"/>
            <p:cNvSpPr/>
            <p:nvPr/>
          </p:nvSpPr>
          <p:spPr>
            <a:xfrm>
              <a:off x="975743" y="1761477"/>
              <a:ext cx="326144" cy="407587"/>
            </a:xfrm>
            <a:custGeom>
              <a:avLst/>
              <a:gdLst/>
              <a:ahLst/>
              <a:cxnLst/>
              <a:rect l="l" t="t" r="r" b="b"/>
              <a:pathLst>
                <a:path w="20055" h="25063" extrusionOk="0">
                  <a:moveTo>
                    <a:pt x="1267" y="0"/>
                  </a:moveTo>
                  <a:cubicBezTo>
                    <a:pt x="571" y="0"/>
                    <a:pt x="0" y="571"/>
                    <a:pt x="0" y="1276"/>
                  </a:cubicBezTo>
                  <a:lnTo>
                    <a:pt x="0" y="9019"/>
                  </a:lnTo>
                  <a:lnTo>
                    <a:pt x="18" y="9019"/>
                  </a:lnTo>
                  <a:cubicBezTo>
                    <a:pt x="384" y="9019"/>
                    <a:pt x="732" y="8841"/>
                    <a:pt x="964" y="8564"/>
                  </a:cubicBezTo>
                  <a:cubicBezTo>
                    <a:pt x="1376" y="8067"/>
                    <a:pt x="2002" y="7742"/>
                    <a:pt x="2709" y="7742"/>
                  </a:cubicBezTo>
                  <a:cubicBezTo>
                    <a:pt x="2737" y="7742"/>
                    <a:pt x="2764" y="7743"/>
                    <a:pt x="2792" y="7744"/>
                  </a:cubicBezTo>
                  <a:cubicBezTo>
                    <a:pt x="3970" y="7771"/>
                    <a:pt x="4951" y="8743"/>
                    <a:pt x="5005" y="9920"/>
                  </a:cubicBezTo>
                  <a:cubicBezTo>
                    <a:pt x="5067" y="11232"/>
                    <a:pt x="4024" y="12320"/>
                    <a:pt x="2721" y="12320"/>
                  </a:cubicBezTo>
                  <a:cubicBezTo>
                    <a:pt x="1963" y="12320"/>
                    <a:pt x="1285" y="11946"/>
                    <a:pt x="874" y="11375"/>
                  </a:cubicBezTo>
                  <a:cubicBezTo>
                    <a:pt x="696" y="11134"/>
                    <a:pt x="419" y="11009"/>
                    <a:pt x="125" y="11009"/>
                  </a:cubicBezTo>
                  <a:lnTo>
                    <a:pt x="0" y="11009"/>
                  </a:lnTo>
                  <a:lnTo>
                    <a:pt x="0" y="18815"/>
                  </a:lnTo>
                  <a:cubicBezTo>
                    <a:pt x="0" y="19502"/>
                    <a:pt x="553" y="20055"/>
                    <a:pt x="1240" y="20055"/>
                  </a:cubicBezTo>
                  <a:lnTo>
                    <a:pt x="9046" y="20055"/>
                  </a:lnTo>
                  <a:lnTo>
                    <a:pt x="9046" y="20180"/>
                  </a:lnTo>
                  <a:cubicBezTo>
                    <a:pt x="9046" y="20474"/>
                    <a:pt x="8912" y="20759"/>
                    <a:pt x="8680" y="20929"/>
                  </a:cubicBezTo>
                  <a:cubicBezTo>
                    <a:pt x="8109" y="21339"/>
                    <a:pt x="7735" y="22017"/>
                    <a:pt x="7735" y="22776"/>
                  </a:cubicBezTo>
                  <a:cubicBezTo>
                    <a:pt x="7735" y="24041"/>
                    <a:pt x="8762" y="25062"/>
                    <a:pt x="10023" y="25062"/>
                  </a:cubicBezTo>
                  <a:cubicBezTo>
                    <a:pt x="10060" y="25062"/>
                    <a:pt x="10097" y="25061"/>
                    <a:pt x="10134" y="25059"/>
                  </a:cubicBezTo>
                  <a:cubicBezTo>
                    <a:pt x="11312" y="25006"/>
                    <a:pt x="12276" y="24025"/>
                    <a:pt x="12311" y="22847"/>
                  </a:cubicBezTo>
                  <a:cubicBezTo>
                    <a:pt x="12338" y="22107"/>
                    <a:pt x="12008" y="21455"/>
                    <a:pt x="11490" y="21018"/>
                  </a:cubicBezTo>
                  <a:cubicBezTo>
                    <a:pt x="11205" y="20786"/>
                    <a:pt x="11035" y="20447"/>
                    <a:pt x="11035" y="20081"/>
                  </a:cubicBezTo>
                  <a:lnTo>
                    <a:pt x="11035" y="20055"/>
                  </a:lnTo>
                  <a:lnTo>
                    <a:pt x="18948" y="20055"/>
                  </a:lnTo>
                  <a:cubicBezTo>
                    <a:pt x="19555" y="20055"/>
                    <a:pt x="20055" y="19564"/>
                    <a:pt x="20055" y="18949"/>
                  </a:cubicBezTo>
                  <a:lnTo>
                    <a:pt x="20055" y="1178"/>
                  </a:lnTo>
                  <a:cubicBezTo>
                    <a:pt x="20055" y="527"/>
                    <a:pt x="19519" y="0"/>
                    <a:pt x="18868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52"/>
            <p:cNvSpPr/>
            <p:nvPr/>
          </p:nvSpPr>
          <p:spPr>
            <a:xfrm>
              <a:off x="649749" y="1761473"/>
              <a:ext cx="408547" cy="326161"/>
            </a:xfrm>
            <a:custGeom>
              <a:avLst/>
              <a:gdLst/>
              <a:ahLst/>
              <a:cxnLst/>
              <a:rect l="l" t="t" r="r" b="b"/>
              <a:pathLst>
                <a:path w="25122" h="20056" extrusionOk="0">
                  <a:moveTo>
                    <a:pt x="1178" y="1"/>
                  </a:moveTo>
                  <a:cubicBezTo>
                    <a:pt x="527" y="1"/>
                    <a:pt x="0" y="527"/>
                    <a:pt x="0" y="1178"/>
                  </a:cubicBezTo>
                  <a:lnTo>
                    <a:pt x="0" y="18779"/>
                  </a:lnTo>
                  <a:cubicBezTo>
                    <a:pt x="0" y="19484"/>
                    <a:pt x="571" y="20055"/>
                    <a:pt x="1276" y="20055"/>
                  </a:cubicBezTo>
                  <a:lnTo>
                    <a:pt x="9019" y="20055"/>
                  </a:lnTo>
                  <a:lnTo>
                    <a:pt x="9019" y="20028"/>
                  </a:lnTo>
                  <a:cubicBezTo>
                    <a:pt x="9019" y="19663"/>
                    <a:pt x="8850" y="19324"/>
                    <a:pt x="8565" y="19092"/>
                  </a:cubicBezTo>
                  <a:cubicBezTo>
                    <a:pt x="8047" y="18655"/>
                    <a:pt x="7717" y="17994"/>
                    <a:pt x="7744" y="17263"/>
                  </a:cubicBezTo>
                  <a:cubicBezTo>
                    <a:pt x="7779" y="16085"/>
                    <a:pt x="8743" y="15104"/>
                    <a:pt x="9921" y="15042"/>
                  </a:cubicBezTo>
                  <a:cubicBezTo>
                    <a:pt x="9953" y="15040"/>
                    <a:pt x="9985" y="15040"/>
                    <a:pt x="10017" y="15040"/>
                  </a:cubicBezTo>
                  <a:cubicBezTo>
                    <a:pt x="11285" y="15040"/>
                    <a:pt x="12320" y="16064"/>
                    <a:pt x="12320" y="17334"/>
                  </a:cubicBezTo>
                  <a:cubicBezTo>
                    <a:pt x="12320" y="18093"/>
                    <a:pt x="11946" y="18771"/>
                    <a:pt x="11375" y="19181"/>
                  </a:cubicBezTo>
                  <a:cubicBezTo>
                    <a:pt x="11134" y="19350"/>
                    <a:pt x="11009" y="19636"/>
                    <a:pt x="11009" y="19930"/>
                  </a:cubicBezTo>
                  <a:lnTo>
                    <a:pt x="11009" y="20055"/>
                  </a:lnTo>
                  <a:lnTo>
                    <a:pt x="18815" y="20055"/>
                  </a:lnTo>
                  <a:cubicBezTo>
                    <a:pt x="19502" y="20055"/>
                    <a:pt x="20055" y="19502"/>
                    <a:pt x="20055" y="18815"/>
                  </a:cubicBezTo>
                  <a:lnTo>
                    <a:pt x="20055" y="11009"/>
                  </a:lnTo>
                  <a:lnTo>
                    <a:pt x="20180" y="11009"/>
                  </a:lnTo>
                  <a:cubicBezTo>
                    <a:pt x="20474" y="11009"/>
                    <a:pt x="20760" y="11134"/>
                    <a:pt x="20929" y="11375"/>
                  </a:cubicBezTo>
                  <a:cubicBezTo>
                    <a:pt x="21339" y="11946"/>
                    <a:pt x="22017" y="12321"/>
                    <a:pt x="22776" y="12321"/>
                  </a:cubicBezTo>
                  <a:cubicBezTo>
                    <a:pt x="24078" y="12321"/>
                    <a:pt x="25122" y="11232"/>
                    <a:pt x="25060" y="9921"/>
                  </a:cubicBezTo>
                  <a:cubicBezTo>
                    <a:pt x="25006" y="8743"/>
                    <a:pt x="24025" y="7771"/>
                    <a:pt x="22847" y="7735"/>
                  </a:cubicBezTo>
                  <a:cubicBezTo>
                    <a:pt x="22828" y="7735"/>
                    <a:pt x="22808" y="7735"/>
                    <a:pt x="22789" y="7735"/>
                  </a:cubicBezTo>
                  <a:cubicBezTo>
                    <a:pt x="22081" y="7735"/>
                    <a:pt x="21444" y="8052"/>
                    <a:pt x="21018" y="8565"/>
                  </a:cubicBezTo>
                  <a:cubicBezTo>
                    <a:pt x="20786" y="8841"/>
                    <a:pt x="20447" y="9020"/>
                    <a:pt x="20082" y="9020"/>
                  </a:cubicBezTo>
                  <a:lnTo>
                    <a:pt x="20055" y="9020"/>
                  </a:lnTo>
                  <a:lnTo>
                    <a:pt x="20055" y="1107"/>
                  </a:lnTo>
                  <a:cubicBezTo>
                    <a:pt x="20055" y="500"/>
                    <a:pt x="19564" y="1"/>
                    <a:pt x="1894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DC8400-8B32-41A5-82C9-BB8405063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90" y="400086"/>
            <a:ext cx="7181220" cy="4039436"/>
          </a:xfrm>
          <a:prstGeom prst="rect">
            <a:avLst/>
          </a:prstGeom>
        </p:spPr>
      </p:pic>
      <p:sp>
        <p:nvSpPr>
          <p:cNvPr id="6" name="Google Shape;607;p52">
            <a:extLst>
              <a:ext uri="{FF2B5EF4-FFF2-40B4-BE49-F238E27FC236}">
                <a16:creationId xmlns:a16="http://schemas.microsoft.com/office/drawing/2014/main" id="{6E6DD34B-899D-4A3E-866B-EEF945D162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38788" y="491067"/>
            <a:ext cx="3466424" cy="4064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sz="1800" dirty="0"/>
              <a:t>勞動合作社</a:t>
            </a:r>
            <a:r>
              <a:rPr lang="en-US" altLang="zh-TW" sz="1800" dirty="0"/>
              <a:t>/</a:t>
            </a:r>
            <a:r>
              <a:rPr lang="zh-TW" altLang="en-US" sz="1800" dirty="0"/>
              <a:t>勞動者的未來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B0EA9A-3537-4FCF-A164-2108F5BC8FE8}"/>
              </a:ext>
            </a:extLst>
          </p:cNvPr>
          <p:cNvSpPr/>
          <p:nvPr/>
        </p:nvSpPr>
        <p:spPr>
          <a:xfrm>
            <a:off x="981390" y="4488563"/>
            <a:ext cx="3236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來源：</a:t>
            </a:r>
            <a:r>
              <a:rPr lang="zh-TW" altLang="en-US" dirty="0">
                <a:solidFill>
                  <a:schemeClr val="tx1"/>
                </a:solidFill>
                <a:hlinkClick r:id="rId3"/>
              </a:rPr>
              <a:t>超級歪解說</a:t>
            </a:r>
            <a:r>
              <a:rPr lang="en-US" altLang="zh-TW" dirty="0">
                <a:solidFill>
                  <a:schemeClr val="tx1"/>
                </a:solidFill>
                <a:hlinkClick r:id="rId3"/>
              </a:rPr>
              <a:t>《</a:t>
            </a:r>
            <a:r>
              <a:rPr lang="zh-TW" altLang="en-US" dirty="0">
                <a:solidFill>
                  <a:schemeClr val="tx1"/>
                </a:solidFill>
                <a:hlinkClick r:id="rId3"/>
              </a:rPr>
              <a:t>人類世的資本論</a:t>
            </a:r>
            <a:r>
              <a:rPr lang="en-US" altLang="zh-TW" dirty="0">
                <a:solidFill>
                  <a:schemeClr val="tx1"/>
                </a:solidFill>
                <a:hlinkClick r:id="rId3"/>
              </a:rPr>
              <a:t>》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6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45679E-6 L 0 -0.09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57"/>
          <p:cNvSpPr txBox="1">
            <a:spLocks noGrp="1"/>
          </p:cNvSpPr>
          <p:nvPr>
            <p:ph type="title"/>
          </p:nvPr>
        </p:nvSpPr>
        <p:spPr>
          <a:xfrm>
            <a:off x="-184366" y="1761067"/>
            <a:ext cx="3555600" cy="10499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6600" dirty="0"/>
              <a:t>3.5%</a:t>
            </a:r>
            <a:endParaRPr sz="6600" dirty="0"/>
          </a:p>
        </p:txBody>
      </p:sp>
      <p:sp>
        <p:nvSpPr>
          <p:cNvPr id="668" name="Google Shape;668;p57"/>
          <p:cNvSpPr txBox="1">
            <a:spLocks noGrp="1"/>
          </p:cNvSpPr>
          <p:nvPr>
            <p:ph type="title" idx="2"/>
          </p:nvPr>
        </p:nvSpPr>
        <p:spPr>
          <a:xfrm>
            <a:off x="5588400" y="1921250"/>
            <a:ext cx="3555600" cy="7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altLang="zh-TW" sz="5400" dirty="0"/>
              <a:t>40</a:t>
            </a:r>
            <a:r>
              <a:rPr lang="en" sz="5400" dirty="0"/>
              <a:t>0</a:t>
            </a:r>
            <a:r>
              <a:rPr lang="en" sz="5400" b="0" dirty="0"/>
              <a:t>,</a:t>
            </a:r>
            <a:r>
              <a:rPr lang="en" sz="5400" dirty="0"/>
              <a:t>000</a:t>
            </a:r>
            <a:endParaRPr sz="5400" dirty="0"/>
          </a:p>
        </p:txBody>
      </p:sp>
      <p:grpSp>
        <p:nvGrpSpPr>
          <p:cNvPr id="671" name="Google Shape;671;p57"/>
          <p:cNvGrpSpPr/>
          <p:nvPr/>
        </p:nvGrpSpPr>
        <p:grpSpPr>
          <a:xfrm rot="7770976" flipH="1">
            <a:off x="4013712" y="3277924"/>
            <a:ext cx="1116572" cy="1203968"/>
            <a:chOff x="5209734" y="410199"/>
            <a:chExt cx="959319" cy="1034407"/>
          </a:xfrm>
        </p:grpSpPr>
        <p:grpSp>
          <p:nvGrpSpPr>
            <p:cNvPr id="672" name="Google Shape;672;p57"/>
            <p:cNvGrpSpPr/>
            <p:nvPr/>
          </p:nvGrpSpPr>
          <p:grpSpPr>
            <a:xfrm rot="-3051851">
              <a:off x="5620653" y="505453"/>
              <a:ext cx="459008" cy="448763"/>
              <a:chOff x="3119870" y="2972356"/>
              <a:chExt cx="458980" cy="448736"/>
            </a:xfrm>
          </p:grpSpPr>
          <p:sp>
            <p:nvSpPr>
              <p:cNvPr id="673" name="Google Shape;673;p57"/>
              <p:cNvSpPr/>
              <p:nvPr/>
            </p:nvSpPr>
            <p:spPr>
              <a:xfrm>
                <a:off x="3119870" y="3067998"/>
                <a:ext cx="352842" cy="353094"/>
              </a:xfrm>
              <a:custGeom>
                <a:avLst/>
                <a:gdLst/>
                <a:ahLst/>
                <a:cxnLst/>
                <a:rect l="l" t="t" r="r" b="b"/>
                <a:pathLst>
                  <a:path w="12606" h="12615" extrusionOk="0">
                    <a:moveTo>
                      <a:pt x="152" y="2837"/>
                    </a:moveTo>
                    <a:cubicBezTo>
                      <a:pt x="1285" y="2971"/>
                      <a:pt x="2355" y="3274"/>
                      <a:pt x="3354" y="3720"/>
                    </a:cubicBezTo>
                    <a:lnTo>
                      <a:pt x="3354" y="3720"/>
                    </a:lnTo>
                    <a:lnTo>
                      <a:pt x="1285" y="4274"/>
                    </a:lnTo>
                    <a:lnTo>
                      <a:pt x="0" y="9091"/>
                    </a:lnTo>
                    <a:lnTo>
                      <a:pt x="3524" y="12615"/>
                    </a:lnTo>
                    <a:lnTo>
                      <a:pt x="8332" y="11321"/>
                    </a:lnTo>
                    <a:lnTo>
                      <a:pt x="8886" y="9251"/>
                    </a:lnTo>
                    <a:cubicBezTo>
                      <a:pt x="9332" y="10251"/>
                      <a:pt x="9635" y="11330"/>
                      <a:pt x="9769" y="12454"/>
                    </a:cubicBezTo>
                    <a:lnTo>
                      <a:pt x="9769" y="12454"/>
                    </a:lnTo>
                    <a:lnTo>
                      <a:pt x="12606" y="12454"/>
                    </a:lnTo>
                    <a:cubicBezTo>
                      <a:pt x="11990" y="5862"/>
                      <a:pt x="6744" y="616"/>
                      <a:pt x="152" y="0"/>
                    </a:cubicBez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57"/>
              <p:cNvSpPr/>
              <p:nvPr/>
            </p:nvSpPr>
            <p:spPr>
              <a:xfrm>
                <a:off x="3347093" y="2972356"/>
                <a:ext cx="231757" cy="221261"/>
              </a:xfrm>
              <a:custGeom>
                <a:avLst/>
                <a:gdLst/>
                <a:ahLst/>
                <a:cxnLst/>
                <a:rect l="l" t="t" r="r" b="b"/>
                <a:pathLst>
                  <a:path w="8280" h="7905" extrusionOk="0">
                    <a:moveTo>
                      <a:pt x="1472" y="1098"/>
                    </a:moveTo>
                    <a:cubicBezTo>
                      <a:pt x="0" y="2570"/>
                      <a:pt x="0" y="4961"/>
                      <a:pt x="1472" y="6433"/>
                    </a:cubicBezTo>
                    <a:lnTo>
                      <a:pt x="1472" y="6433"/>
                    </a:lnTo>
                    <a:cubicBezTo>
                      <a:pt x="2944" y="7905"/>
                      <a:pt x="5335" y="7905"/>
                      <a:pt x="6807" y="6433"/>
                    </a:cubicBezTo>
                    <a:lnTo>
                      <a:pt x="6807" y="6433"/>
                    </a:lnTo>
                    <a:cubicBezTo>
                      <a:pt x="8279" y="4961"/>
                      <a:pt x="8279" y="2570"/>
                      <a:pt x="6807" y="1098"/>
                    </a:cubicBezTo>
                    <a:lnTo>
                      <a:pt x="6807" y="1098"/>
                    </a:lnTo>
                    <a:cubicBezTo>
                      <a:pt x="6067" y="366"/>
                      <a:pt x="5103" y="1"/>
                      <a:pt x="4140" y="1"/>
                    </a:cubicBezTo>
                    <a:lnTo>
                      <a:pt x="4140" y="1"/>
                    </a:lnTo>
                    <a:cubicBezTo>
                      <a:pt x="3176" y="1"/>
                      <a:pt x="2213" y="366"/>
                      <a:pt x="1472" y="1098"/>
                    </a:cubicBezTo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5" name="Google Shape;675;p57"/>
            <p:cNvGrpSpPr/>
            <p:nvPr/>
          </p:nvGrpSpPr>
          <p:grpSpPr>
            <a:xfrm rot="-3051851">
              <a:off x="5299126" y="900587"/>
              <a:ext cx="459008" cy="448763"/>
              <a:chOff x="2610480" y="2972356"/>
              <a:chExt cx="458980" cy="448736"/>
            </a:xfrm>
          </p:grpSpPr>
          <p:sp>
            <p:nvSpPr>
              <p:cNvPr id="676" name="Google Shape;676;p57"/>
              <p:cNvSpPr/>
              <p:nvPr/>
            </p:nvSpPr>
            <p:spPr>
              <a:xfrm>
                <a:off x="2703099" y="3067998"/>
                <a:ext cx="366361" cy="353094"/>
              </a:xfrm>
              <a:custGeom>
                <a:avLst/>
                <a:gdLst/>
                <a:ahLst/>
                <a:cxnLst/>
                <a:rect l="l" t="t" r="r" b="b"/>
                <a:pathLst>
                  <a:path w="13089" h="12615" extrusionOk="0">
                    <a:moveTo>
                      <a:pt x="1" y="12454"/>
                    </a:moveTo>
                    <a:lnTo>
                      <a:pt x="2838" y="12454"/>
                    </a:lnTo>
                    <a:cubicBezTo>
                      <a:pt x="2998" y="11080"/>
                      <a:pt x="3409" y="9787"/>
                      <a:pt x="4024" y="8618"/>
                    </a:cubicBezTo>
                    <a:lnTo>
                      <a:pt x="4024" y="8618"/>
                    </a:lnTo>
                    <a:lnTo>
                      <a:pt x="4747" y="11321"/>
                    </a:lnTo>
                    <a:lnTo>
                      <a:pt x="9564" y="12615"/>
                    </a:lnTo>
                    <a:lnTo>
                      <a:pt x="13088" y="9091"/>
                    </a:lnTo>
                    <a:lnTo>
                      <a:pt x="11795" y="4274"/>
                    </a:lnTo>
                    <a:lnTo>
                      <a:pt x="9430" y="3640"/>
                    </a:lnTo>
                    <a:cubicBezTo>
                      <a:pt x="10376" y="3239"/>
                      <a:pt x="11393" y="2962"/>
                      <a:pt x="12446" y="2837"/>
                    </a:cubicBezTo>
                    <a:lnTo>
                      <a:pt x="12446" y="2837"/>
                    </a:lnTo>
                    <a:lnTo>
                      <a:pt x="12446" y="0"/>
                    </a:lnTo>
                    <a:cubicBezTo>
                      <a:pt x="5862" y="616"/>
                      <a:pt x="616" y="5862"/>
                      <a:pt x="1" y="12454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57"/>
              <p:cNvSpPr/>
              <p:nvPr/>
            </p:nvSpPr>
            <p:spPr>
              <a:xfrm>
                <a:off x="2610480" y="2972356"/>
                <a:ext cx="231505" cy="221261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7905" extrusionOk="0">
                    <a:moveTo>
                      <a:pt x="1472" y="1098"/>
                    </a:moveTo>
                    <a:cubicBezTo>
                      <a:pt x="0" y="2570"/>
                      <a:pt x="0" y="4961"/>
                      <a:pt x="1472" y="6433"/>
                    </a:cubicBezTo>
                    <a:lnTo>
                      <a:pt x="1472" y="6433"/>
                    </a:lnTo>
                    <a:cubicBezTo>
                      <a:pt x="2944" y="7905"/>
                      <a:pt x="5326" y="7905"/>
                      <a:pt x="6798" y="6433"/>
                    </a:cubicBezTo>
                    <a:lnTo>
                      <a:pt x="6798" y="6433"/>
                    </a:lnTo>
                    <a:cubicBezTo>
                      <a:pt x="8270" y="4961"/>
                      <a:pt x="8270" y="2570"/>
                      <a:pt x="6798" y="1098"/>
                    </a:cubicBezTo>
                    <a:lnTo>
                      <a:pt x="6798" y="1098"/>
                    </a:lnTo>
                    <a:cubicBezTo>
                      <a:pt x="6067" y="366"/>
                      <a:pt x="5103" y="1"/>
                      <a:pt x="4131" y="1"/>
                    </a:cubicBezTo>
                    <a:lnTo>
                      <a:pt x="4131" y="1"/>
                    </a:lnTo>
                    <a:cubicBezTo>
                      <a:pt x="3167" y="1"/>
                      <a:pt x="2204" y="366"/>
                      <a:pt x="1472" y="1098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" name="Google Shape;627;p54">
            <a:extLst>
              <a:ext uri="{FF2B5EF4-FFF2-40B4-BE49-F238E27FC236}">
                <a16:creationId xmlns:a16="http://schemas.microsoft.com/office/drawing/2014/main" id="{D88E52B5-D598-4D7D-8E10-E57873047DFF}"/>
              </a:ext>
            </a:extLst>
          </p:cNvPr>
          <p:cNvSpPr txBox="1">
            <a:spLocks/>
          </p:cNvSpPr>
          <p:nvPr/>
        </p:nvSpPr>
        <p:spPr>
          <a:xfrm>
            <a:off x="679233" y="3879783"/>
            <a:ext cx="8049900" cy="990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indent="0" algn="l">
              <a:buSzPct val="100000"/>
            </a:pPr>
            <a:r>
              <a:rPr lang="zh-TW" altLang="en-US" dirty="0">
                <a:hlinkClick r:id="rId3"/>
              </a:rPr>
              <a:t>參考資料</a:t>
            </a:r>
            <a:r>
              <a:rPr lang="zh-TW" altLang="en-US" dirty="0"/>
              <a:t>：</a:t>
            </a:r>
            <a:endParaRPr lang="en-US" altLang="zh-TW" dirty="0"/>
          </a:p>
          <a:p>
            <a:pPr marL="342900" indent="-342900" algn="l">
              <a:buSzPct val="100000"/>
              <a:buFont typeface="+mj-lt"/>
              <a:buAutoNum type="arabicPeriod"/>
            </a:pPr>
            <a:r>
              <a:rPr lang="en-US" dirty="0"/>
              <a:t>Chenoweth, E., &amp; Stephan, M. J. (2011). </a:t>
            </a:r>
            <a:r>
              <a:rPr lang="en-US" i="1" dirty="0"/>
              <a:t>Why civil resistance works: The strategic logic of nonviolent conflict</a:t>
            </a:r>
            <a:r>
              <a:rPr lang="en-US" dirty="0"/>
              <a:t>. Columbia University Press.</a:t>
            </a:r>
          </a:p>
          <a:p>
            <a:pPr marL="342900" indent="-342900" algn="l">
              <a:buSzPct val="100000"/>
              <a:buFont typeface="+mj-lt"/>
              <a:buAutoNum type="arabicPeriod"/>
            </a:pPr>
            <a:r>
              <a:rPr lang="zh-TW" altLang="en-US" dirty="0"/>
              <a:t>中華民國統計資訊網（</a:t>
            </a:r>
            <a:r>
              <a:rPr lang="en-US" altLang="zh-TW" dirty="0"/>
              <a:t>2023</a:t>
            </a:r>
            <a:r>
              <a:rPr lang="zh-TW" altLang="en-US" dirty="0"/>
              <a:t>）。</a:t>
            </a:r>
            <a:r>
              <a:rPr lang="en-US" altLang="zh-TW" b="1" dirty="0"/>
              <a:t>112 </a:t>
            </a:r>
            <a:r>
              <a:rPr lang="zh-TW" altLang="en-US" b="1" dirty="0"/>
              <a:t>年 </a:t>
            </a:r>
            <a:r>
              <a:rPr lang="en-US" altLang="zh-TW" b="1" dirty="0"/>
              <a:t>6 </a:t>
            </a:r>
            <a:r>
              <a:rPr lang="zh-TW" altLang="en-US" b="1" dirty="0"/>
              <a:t>月暨上半年人力資源調查統計結果。</a:t>
            </a:r>
            <a:endParaRPr lang="en-US" b="1" dirty="0"/>
          </a:p>
        </p:txBody>
      </p:sp>
      <p:pic>
        <p:nvPicPr>
          <p:cNvPr id="19" name="Google Shape;628;p54">
            <a:extLst>
              <a:ext uri="{FF2B5EF4-FFF2-40B4-BE49-F238E27FC236}">
                <a16:creationId xmlns:a16="http://schemas.microsoft.com/office/drawing/2014/main" id="{56E1BBFF-4B4A-4B85-868B-B953DD839F7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22354" r="22354"/>
          <a:stretch/>
        </p:blipFill>
        <p:spPr>
          <a:xfrm>
            <a:off x="3027008" y="458488"/>
            <a:ext cx="3034773" cy="3150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73"/>
          <p:cNvSpPr txBox="1">
            <a:spLocks noGrp="1"/>
          </p:cNvSpPr>
          <p:nvPr>
            <p:ph type="title"/>
          </p:nvPr>
        </p:nvSpPr>
        <p:spPr>
          <a:xfrm>
            <a:off x="5412317" y="621225"/>
            <a:ext cx="3278400" cy="87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Thanks</a:t>
            </a:r>
            <a:r>
              <a:rPr lang="en" dirty="0"/>
              <a:t>!</a:t>
            </a:r>
            <a:endParaRPr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DEF61E7-F2D1-4FA1-95EB-63B0356822ED}"/>
              </a:ext>
            </a:extLst>
          </p:cNvPr>
          <p:cNvGrpSpPr/>
          <p:nvPr/>
        </p:nvGrpSpPr>
        <p:grpSpPr>
          <a:xfrm>
            <a:off x="5350678" y="1949153"/>
            <a:ext cx="497700" cy="409800"/>
            <a:chOff x="5269200" y="2870000"/>
            <a:chExt cx="497700" cy="409800"/>
          </a:xfrm>
        </p:grpSpPr>
        <p:sp>
          <p:nvSpPr>
            <p:cNvPr id="1150" name="Google Shape;1150;p73"/>
            <p:cNvSpPr txBox="1"/>
            <p:nvPr/>
          </p:nvSpPr>
          <p:spPr>
            <a:xfrm>
              <a:off x="5269200" y="2870000"/>
              <a:ext cx="497700" cy="4098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58" name="Google Shape;1158;p73"/>
            <p:cNvSpPr/>
            <p:nvPr/>
          </p:nvSpPr>
          <p:spPr>
            <a:xfrm>
              <a:off x="5359262" y="2915949"/>
              <a:ext cx="317574" cy="317924"/>
            </a:xfrm>
            <a:custGeom>
              <a:avLst/>
              <a:gdLst/>
              <a:ahLst/>
              <a:cxnLst/>
              <a:rect l="l" t="t" r="r" b="b"/>
              <a:pathLst>
                <a:path w="10860" h="10872" extrusionOk="0">
                  <a:moveTo>
                    <a:pt x="5430" y="1"/>
                  </a:moveTo>
                  <a:cubicBezTo>
                    <a:pt x="3990" y="1"/>
                    <a:pt x="2608" y="560"/>
                    <a:pt x="1596" y="1584"/>
                  </a:cubicBezTo>
                  <a:cubicBezTo>
                    <a:pt x="561" y="2620"/>
                    <a:pt x="1" y="3989"/>
                    <a:pt x="1" y="5430"/>
                  </a:cubicBezTo>
                  <a:cubicBezTo>
                    <a:pt x="1" y="6561"/>
                    <a:pt x="346" y="7645"/>
                    <a:pt x="1001" y="8573"/>
                  </a:cubicBezTo>
                  <a:cubicBezTo>
                    <a:pt x="1632" y="9466"/>
                    <a:pt x="2513" y="10145"/>
                    <a:pt x="3537" y="10538"/>
                  </a:cubicBezTo>
                  <a:cubicBezTo>
                    <a:pt x="3559" y="10544"/>
                    <a:pt x="3579" y="10547"/>
                    <a:pt x="3599" y="10547"/>
                  </a:cubicBezTo>
                  <a:cubicBezTo>
                    <a:pt x="3656" y="10547"/>
                    <a:pt x="3704" y="10522"/>
                    <a:pt x="3740" y="10478"/>
                  </a:cubicBezTo>
                  <a:cubicBezTo>
                    <a:pt x="3763" y="10443"/>
                    <a:pt x="3763" y="10395"/>
                    <a:pt x="3763" y="10371"/>
                  </a:cubicBezTo>
                  <a:lnTo>
                    <a:pt x="3763" y="7275"/>
                  </a:lnTo>
                  <a:cubicBezTo>
                    <a:pt x="3763" y="7180"/>
                    <a:pt x="3692" y="7097"/>
                    <a:pt x="3585" y="7097"/>
                  </a:cubicBezTo>
                  <a:lnTo>
                    <a:pt x="2156" y="7097"/>
                  </a:lnTo>
                  <a:lnTo>
                    <a:pt x="2156" y="5835"/>
                  </a:lnTo>
                  <a:lnTo>
                    <a:pt x="3585" y="5835"/>
                  </a:lnTo>
                  <a:cubicBezTo>
                    <a:pt x="3680" y="5835"/>
                    <a:pt x="3763" y="5751"/>
                    <a:pt x="3763" y="5656"/>
                  </a:cubicBezTo>
                  <a:lnTo>
                    <a:pt x="3763" y="5430"/>
                  </a:lnTo>
                  <a:cubicBezTo>
                    <a:pt x="3763" y="3942"/>
                    <a:pt x="5180" y="2632"/>
                    <a:pt x="6799" y="2632"/>
                  </a:cubicBezTo>
                  <a:lnTo>
                    <a:pt x="7550" y="2632"/>
                  </a:lnTo>
                  <a:lnTo>
                    <a:pt x="7550" y="3894"/>
                  </a:lnTo>
                  <a:lnTo>
                    <a:pt x="6799" y="3894"/>
                  </a:lnTo>
                  <a:cubicBezTo>
                    <a:pt x="6311" y="3894"/>
                    <a:pt x="5883" y="4025"/>
                    <a:pt x="5561" y="4287"/>
                  </a:cubicBezTo>
                  <a:cubicBezTo>
                    <a:pt x="5228" y="4561"/>
                    <a:pt x="5025" y="4966"/>
                    <a:pt x="5025" y="5430"/>
                  </a:cubicBezTo>
                  <a:lnTo>
                    <a:pt x="5025" y="5656"/>
                  </a:lnTo>
                  <a:cubicBezTo>
                    <a:pt x="5025" y="5740"/>
                    <a:pt x="5109" y="5835"/>
                    <a:pt x="5204" y="5835"/>
                  </a:cubicBezTo>
                  <a:lnTo>
                    <a:pt x="5883" y="5835"/>
                  </a:lnTo>
                  <a:cubicBezTo>
                    <a:pt x="5966" y="5835"/>
                    <a:pt x="6061" y="5751"/>
                    <a:pt x="6061" y="5656"/>
                  </a:cubicBezTo>
                  <a:cubicBezTo>
                    <a:pt x="6061" y="5561"/>
                    <a:pt x="5978" y="5478"/>
                    <a:pt x="5883" y="5478"/>
                  </a:cubicBezTo>
                  <a:lnTo>
                    <a:pt x="5371" y="5478"/>
                  </a:lnTo>
                  <a:lnTo>
                    <a:pt x="5371" y="5418"/>
                  </a:lnTo>
                  <a:cubicBezTo>
                    <a:pt x="5371" y="4525"/>
                    <a:pt x="6145" y="4204"/>
                    <a:pt x="6799" y="4204"/>
                  </a:cubicBezTo>
                  <a:lnTo>
                    <a:pt x="7704" y="4204"/>
                  </a:lnTo>
                  <a:cubicBezTo>
                    <a:pt x="7800" y="4204"/>
                    <a:pt x="7883" y="4132"/>
                    <a:pt x="7883" y="4025"/>
                  </a:cubicBezTo>
                  <a:lnTo>
                    <a:pt x="7883" y="2418"/>
                  </a:lnTo>
                  <a:cubicBezTo>
                    <a:pt x="7883" y="2334"/>
                    <a:pt x="7811" y="2239"/>
                    <a:pt x="7704" y="2239"/>
                  </a:cubicBezTo>
                  <a:lnTo>
                    <a:pt x="6799" y="2239"/>
                  </a:lnTo>
                  <a:cubicBezTo>
                    <a:pt x="5966" y="2239"/>
                    <a:pt x="5121" y="2572"/>
                    <a:pt x="4466" y="3156"/>
                  </a:cubicBezTo>
                  <a:cubicBezTo>
                    <a:pt x="3799" y="3763"/>
                    <a:pt x="3418" y="4549"/>
                    <a:pt x="3418" y="5382"/>
                  </a:cubicBezTo>
                  <a:lnTo>
                    <a:pt x="3418" y="5442"/>
                  </a:lnTo>
                  <a:lnTo>
                    <a:pt x="1989" y="5442"/>
                  </a:lnTo>
                  <a:cubicBezTo>
                    <a:pt x="1906" y="5442"/>
                    <a:pt x="1811" y="5513"/>
                    <a:pt x="1811" y="5620"/>
                  </a:cubicBezTo>
                  <a:lnTo>
                    <a:pt x="1811" y="7228"/>
                  </a:lnTo>
                  <a:cubicBezTo>
                    <a:pt x="1811" y="7323"/>
                    <a:pt x="1894" y="7406"/>
                    <a:pt x="1989" y="7406"/>
                  </a:cubicBezTo>
                  <a:lnTo>
                    <a:pt x="3418" y="7406"/>
                  </a:lnTo>
                  <a:lnTo>
                    <a:pt x="3418" y="10085"/>
                  </a:lnTo>
                  <a:cubicBezTo>
                    <a:pt x="1561" y="9300"/>
                    <a:pt x="346" y="7442"/>
                    <a:pt x="346" y="5418"/>
                  </a:cubicBezTo>
                  <a:cubicBezTo>
                    <a:pt x="346" y="2596"/>
                    <a:pt x="2620" y="322"/>
                    <a:pt x="5430" y="322"/>
                  </a:cubicBezTo>
                  <a:cubicBezTo>
                    <a:pt x="8228" y="322"/>
                    <a:pt x="10526" y="2620"/>
                    <a:pt x="10526" y="5418"/>
                  </a:cubicBezTo>
                  <a:cubicBezTo>
                    <a:pt x="10526" y="8228"/>
                    <a:pt x="8240" y="10502"/>
                    <a:pt x="5430" y="10502"/>
                  </a:cubicBezTo>
                  <a:lnTo>
                    <a:pt x="5371" y="10502"/>
                  </a:lnTo>
                  <a:lnTo>
                    <a:pt x="5371" y="7418"/>
                  </a:lnTo>
                  <a:lnTo>
                    <a:pt x="7728" y="7418"/>
                  </a:lnTo>
                  <a:cubicBezTo>
                    <a:pt x="7811" y="7418"/>
                    <a:pt x="7907" y="7347"/>
                    <a:pt x="7907" y="7240"/>
                  </a:cubicBezTo>
                  <a:lnTo>
                    <a:pt x="7907" y="5656"/>
                  </a:lnTo>
                  <a:cubicBezTo>
                    <a:pt x="7907" y="5561"/>
                    <a:pt x="7823" y="5478"/>
                    <a:pt x="7728" y="5478"/>
                  </a:cubicBezTo>
                  <a:lnTo>
                    <a:pt x="6728" y="5478"/>
                  </a:lnTo>
                  <a:cubicBezTo>
                    <a:pt x="6633" y="5478"/>
                    <a:pt x="6549" y="5549"/>
                    <a:pt x="6549" y="5656"/>
                  </a:cubicBezTo>
                  <a:cubicBezTo>
                    <a:pt x="6549" y="5740"/>
                    <a:pt x="6621" y="5835"/>
                    <a:pt x="6728" y="5835"/>
                  </a:cubicBezTo>
                  <a:lnTo>
                    <a:pt x="7561" y="5835"/>
                  </a:lnTo>
                  <a:lnTo>
                    <a:pt x="7561" y="7097"/>
                  </a:lnTo>
                  <a:lnTo>
                    <a:pt x="5204" y="7097"/>
                  </a:lnTo>
                  <a:cubicBezTo>
                    <a:pt x="5121" y="7097"/>
                    <a:pt x="5025" y="7168"/>
                    <a:pt x="5025" y="7275"/>
                  </a:cubicBezTo>
                  <a:lnTo>
                    <a:pt x="5025" y="10693"/>
                  </a:lnTo>
                  <a:cubicBezTo>
                    <a:pt x="5025" y="10788"/>
                    <a:pt x="5109" y="10859"/>
                    <a:pt x="5192" y="10871"/>
                  </a:cubicBezTo>
                  <a:lnTo>
                    <a:pt x="5430" y="10871"/>
                  </a:lnTo>
                  <a:cubicBezTo>
                    <a:pt x="6871" y="10871"/>
                    <a:pt x="8240" y="10312"/>
                    <a:pt x="9276" y="9288"/>
                  </a:cubicBezTo>
                  <a:cubicBezTo>
                    <a:pt x="10300" y="8252"/>
                    <a:pt x="10859" y="6883"/>
                    <a:pt x="10859" y="5442"/>
                  </a:cubicBezTo>
                  <a:cubicBezTo>
                    <a:pt x="10859" y="3989"/>
                    <a:pt x="10300" y="2620"/>
                    <a:pt x="9276" y="1584"/>
                  </a:cubicBezTo>
                  <a:cubicBezTo>
                    <a:pt x="8240" y="560"/>
                    <a:pt x="6871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61C33D2-2C16-4A69-B6E2-15315D1BC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82" y="668339"/>
            <a:ext cx="4706925" cy="3530193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874059C7-7638-4073-8273-D61E667D7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4407" y="1421324"/>
            <a:ext cx="3278401" cy="1456752"/>
          </a:xfrm>
        </p:spPr>
        <p:txBody>
          <a:bodyPr/>
          <a:lstStyle/>
          <a:p>
            <a:r>
              <a:rPr lang="zh-TW" altLang="en-US" dirty="0"/>
              <a:t>歡迎大家交流～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sz="1400" dirty="0">
                <a:hlinkClick r:id="rId4"/>
              </a:rPr>
              <a:t>https://www.facebook.com/teeducoop</a:t>
            </a:r>
            <a:endParaRPr lang="en-US" altLang="zh-TW" sz="1400" dirty="0"/>
          </a:p>
          <a:p>
            <a:endParaRPr lang="en-US" altLang="zh-TW" sz="1400" dirty="0">
              <a:hlinkClick r:id="rId5"/>
            </a:endParaRPr>
          </a:p>
          <a:p>
            <a:r>
              <a:rPr lang="en-US" altLang="zh-TW" sz="1400" dirty="0">
                <a:hlinkClick r:id="rId5"/>
              </a:rPr>
              <a:t>teeducoop@gmail.com</a:t>
            </a:r>
            <a:endParaRPr lang="en-US" altLang="zh-TW" sz="1400" dirty="0"/>
          </a:p>
          <a:p>
            <a:endParaRPr lang="en-US" sz="1400" dirty="0"/>
          </a:p>
        </p:txBody>
      </p:sp>
      <p:grpSp>
        <p:nvGrpSpPr>
          <p:cNvPr id="32" name="Google Shape;12572;p92">
            <a:extLst>
              <a:ext uri="{FF2B5EF4-FFF2-40B4-BE49-F238E27FC236}">
                <a16:creationId xmlns:a16="http://schemas.microsoft.com/office/drawing/2014/main" id="{7E2F6C8E-9971-45F3-B04C-F3EF069BCA32}"/>
              </a:ext>
            </a:extLst>
          </p:cNvPr>
          <p:cNvGrpSpPr/>
          <p:nvPr/>
        </p:nvGrpSpPr>
        <p:grpSpPr>
          <a:xfrm>
            <a:off x="5437717" y="2439810"/>
            <a:ext cx="357408" cy="357408"/>
            <a:chOff x="6608877" y="3353074"/>
            <a:chExt cx="357408" cy="357408"/>
          </a:xfrm>
        </p:grpSpPr>
        <p:sp>
          <p:nvSpPr>
            <p:cNvPr id="33" name="Google Shape;12573;p92">
              <a:extLst>
                <a:ext uri="{FF2B5EF4-FFF2-40B4-BE49-F238E27FC236}">
                  <a16:creationId xmlns:a16="http://schemas.microsoft.com/office/drawing/2014/main" id="{5BD7418D-96B5-4C15-95E5-34182FEF6289}"/>
                </a:ext>
              </a:extLst>
            </p:cNvPr>
            <p:cNvSpPr/>
            <p:nvPr/>
          </p:nvSpPr>
          <p:spPr>
            <a:xfrm>
              <a:off x="6608877" y="3353074"/>
              <a:ext cx="357408" cy="357408"/>
            </a:xfrm>
            <a:custGeom>
              <a:avLst/>
              <a:gdLst/>
              <a:ahLst/>
              <a:cxnLst/>
              <a:rect l="l" t="t" r="r" b="b"/>
              <a:pathLst>
                <a:path w="11169" h="11169" extrusionOk="0">
                  <a:moveTo>
                    <a:pt x="357" y="5049"/>
                  </a:moveTo>
                  <a:lnTo>
                    <a:pt x="477" y="5215"/>
                  </a:lnTo>
                  <a:cubicBezTo>
                    <a:pt x="536" y="5287"/>
                    <a:pt x="619" y="5334"/>
                    <a:pt x="703" y="5346"/>
                  </a:cubicBezTo>
                  <a:lnTo>
                    <a:pt x="750" y="5346"/>
                  </a:lnTo>
                  <a:lnTo>
                    <a:pt x="619" y="6001"/>
                  </a:lnTo>
                  <a:cubicBezTo>
                    <a:pt x="584" y="6132"/>
                    <a:pt x="596" y="6251"/>
                    <a:pt x="643" y="6382"/>
                  </a:cubicBezTo>
                  <a:lnTo>
                    <a:pt x="988" y="7311"/>
                  </a:lnTo>
                  <a:cubicBezTo>
                    <a:pt x="988" y="7323"/>
                    <a:pt x="1000" y="7359"/>
                    <a:pt x="1000" y="7370"/>
                  </a:cubicBezTo>
                  <a:lnTo>
                    <a:pt x="1012" y="8156"/>
                  </a:lnTo>
                  <a:cubicBezTo>
                    <a:pt x="560" y="7370"/>
                    <a:pt x="334" y="6489"/>
                    <a:pt x="334" y="5585"/>
                  </a:cubicBezTo>
                  <a:cubicBezTo>
                    <a:pt x="334" y="5406"/>
                    <a:pt x="346" y="5227"/>
                    <a:pt x="357" y="5049"/>
                  </a:cubicBezTo>
                  <a:close/>
                  <a:moveTo>
                    <a:pt x="5537" y="405"/>
                  </a:moveTo>
                  <a:cubicBezTo>
                    <a:pt x="6525" y="405"/>
                    <a:pt x="7477" y="667"/>
                    <a:pt x="8299" y="1179"/>
                  </a:cubicBezTo>
                  <a:lnTo>
                    <a:pt x="7656" y="1608"/>
                  </a:lnTo>
                  <a:cubicBezTo>
                    <a:pt x="7596" y="1655"/>
                    <a:pt x="7561" y="1727"/>
                    <a:pt x="7596" y="1798"/>
                  </a:cubicBezTo>
                  <a:lnTo>
                    <a:pt x="7763" y="2251"/>
                  </a:lnTo>
                  <a:lnTo>
                    <a:pt x="7763" y="2263"/>
                  </a:lnTo>
                  <a:lnTo>
                    <a:pt x="7585" y="2334"/>
                  </a:lnTo>
                  <a:cubicBezTo>
                    <a:pt x="7406" y="2394"/>
                    <a:pt x="7287" y="2560"/>
                    <a:pt x="7251" y="2751"/>
                  </a:cubicBezTo>
                  <a:lnTo>
                    <a:pt x="6751" y="3037"/>
                  </a:lnTo>
                  <a:cubicBezTo>
                    <a:pt x="6703" y="3060"/>
                    <a:pt x="6668" y="3108"/>
                    <a:pt x="6656" y="3168"/>
                  </a:cubicBezTo>
                  <a:lnTo>
                    <a:pt x="6549" y="4132"/>
                  </a:lnTo>
                  <a:lnTo>
                    <a:pt x="6418" y="4180"/>
                  </a:lnTo>
                  <a:cubicBezTo>
                    <a:pt x="6334" y="4215"/>
                    <a:pt x="6287" y="4299"/>
                    <a:pt x="6311" y="4394"/>
                  </a:cubicBezTo>
                  <a:cubicBezTo>
                    <a:pt x="6346" y="4465"/>
                    <a:pt x="6406" y="4489"/>
                    <a:pt x="6465" y="4489"/>
                  </a:cubicBezTo>
                  <a:cubicBezTo>
                    <a:pt x="6477" y="4489"/>
                    <a:pt x="6489" y="4489"/>
                    <a:pt x="6525" y="4477"/>
                  </a:cubicBezTo>
                  <a:lnTo>
                    <a:pt x="6763" y="4406"/>
                  </a:lnTo>
                  <a:cubicBezTo>
                    <a:pt x="6823" y="4394"/>
                    <a:pt x="6870" y="4334"/>
                    <a:pt x="6870" y="4275"/>
                  </a:cubicBezTo>
                  <a:lnTo>
                    <a:pt x="6965" y="3287"/>
                  </a:lnTo>
                  <a:lnTo>
                    <a:pt x="7227" y="3156"/>
                  </a:lnTo>
                  <a:lnTo>
                    <a:pt x="7204" y="3441"/>
                  </a:lnTo>
                  <a:cubicBezTo>
                    <a:pt x="7204" y="3525"/>
                    <a:pt x="7263" y="3596"/>
                    <a:pt x="7358" y="3620"/>
                  </a:cubicBezTo>
                  <a:lnTo>
                    <a:pt x="7370" y="3620"/>
                  </a:lnTo>
                  <a:cubicBezTo>
                    <a:pt x="7465" y="3620"/>
                    <a:pt x="7537" y="3560"/>
                    <a:pt x="7537" y="3465"/>
                  </a:cubicBezTo>
                  <a:lnTo>
                    <a:pt x="7585" y="2822"/>
                  </a:lnTo>
                  <a:cubicBezTo>
                    <a:pt x="7585" y="2751"/>
                    <a:pt x="7644" y="2691"/>
                    <a:pt x="7692" y="2667"/>
                  </a:cubicBezTo>
                  <a:lnTo>
                    <a:pt x="7882" y="2584"/>
                  </a:lnTo>
                  <a:cubicBezTo>
                    <a:pt x="8037" y="2525"/>
                    <a:pt x="8132" y="2334"/>
                    <a:pt x="8073" y="2156"/>
                  </a:cubicBezTo>
                  <a:lnTo>
                    <a:pt x="7954" y="1834"/>
                  </a:lnTo>
                  <a:lnTo>
                    <a:pt x="8608" y="1394"/>
                  </a:lnTo>
                  <a:cubicBezTo>
                    <a:pt x="8847" y="1560"/>
                    <a:pt x="9073" y="1751"/>
                    <a:pt x="9275" y="1965"/>
                  </a:cubicBezTo>
                  <a:cubicBezTo>
                    <a:pt x="10275" y="2965"/>
                    <a:pt x="10811" y="4275"/>
                    <a:pt x="10811" y="5680"/>
                  </a:cubicBezTo>
                  <a:cubicBezTo>
                    <a:pt x="10811" y="7097"/>
                    <a:pt x="10287" y="8311"/>
                    <a:pt x="9287" y="9299"/>
                  </a:cubicBezTo>
                  <a:cubicBezTo>
                    <a:pt x="8299" y="10299"/>
                    <a:pt x="6989" y="10835"/>
                    <a:pt x="5572" y="10835"/>
                  </a:cubicBezTo>
                  <a:cubicBezTo>
                    <a:pt x="4156" y="10835"/>
                    <a:pt x="2846" y="10287"/>
                    <a:pt x="1846" y="9299"/>
                  </a:cubicBezTo>
                  <a:cubicBezTo>
                    <a:pt x="1655" y="9109"/>
                    <a:pt x="1477" y="8906"/>
                    <a:pt x="1310" y="8680"/>
                  </a:cubicBezTo>
                  <a:lnTo>
                    <a:pt x="1286" y="7370"/>
                  </a:lnTo>
                  <a:cubicBezTo>
                    <a:pt x="1286" y="7311"/>
                    <a:pt x="1274" y="7251"/>
                    <a:pt x="1250" y="7204"/>
                  </a:cubicBezTo>
                  <a:lnTo>
                    <a:pt x="917" y="6287"/>
                  </a:lnTo>
                  <a:cubicBezTo>
                    <a:pt x="881" y="6227"/>
                    <a:pt x="881" y="6144"/>
                    <a:pt x="893" y="6085"/>
                  </a:cubicBezTo>
                  <a:lnTo>
                    <a:pt x="1096" y="5156"/>
                  </a:lnTo>
                  <a:lnTo>
                    <a:pt x="1393" y="4918"/>
                  </a:lnTo>
                  <a:cubicBezTo>
                    <a:pt x="1429" y="4882"/>
                    <a:pt x="1453" y="4834"/>
                    <a:pt x="1453" y="4799"/>
                  </a:cubicBezTo>
                  <a:lnTo>
                    <a:pt x="1453" y="4442"/>
                  </a:lnTo>
                  <a:lnTo>
                    <a:pt x="1846" y="4465"/>
                  </a:lnTo>
                  <a:lnTo>
                    <a:pt x="2179" y="5418"/>
                  </a:lnTo>
                  <a:cubicBezTo>
                    <a:pt x="2203" y="5513"/>
                    <a:pt x="2286" y="5596"/>
                    <a:pt x="2358" y="5644"/>
                  </a:cubicBezTo>
                  <a:cubicBezTo>
                    <a:pt x="2420" y="5679"/>
                    <a:pt x="2479" y="5697"/>
                    <a:pt x="2540" y="5697"/>
                  </a:cubicBezTo>
                  <a:cubicBezTo>
                    <a:pt x="2584" y="5697"/>
                    <a:pt x="2629" y="5688"/>
                    <a:pt x="2679" y="5668"/>
                  </a:cubicBezTo>
                  <a:cubicBezTo>
                    <a:pt x="2786" y="5644"/>
                    <a:pt x="2882" y="5573"/>
                    <a:pt x="2941" y="5465"/>
                  </a:cubicBezTo>
                  <a:lnTo>
                    <a:pt x="3144" y="5037"/>
                  </a:lnTo>
                  <a:lnTo>
                    <a:pt x="3536" y="4763"/>
                  </a:lnTo>
                  <a:cubicBezTo>
                    <a:pt x="3565" y="4739"/>
                    <a:pt x="3602" y="4727"/>
                    <a:pt x="3639" y="4727"/>
                  </a:cubicBezTo>
                  <a:cubicBezTo>
                    <a:pt x="3694" y="4727"/>
                    <a:pt x="3751" y="4754"/>
                    <a:pt x="3786" y="4811"/>
                  </a:cubicBezTo>
                  <a:lnTo>
                    <a:pt x="4227" y="5406"/>
                  </a:lnTo>
                  <a:cubicBezTo>
                    <a:pt x="4263" y="5430"/>
                    <a:pt x="4310" y="5465"/>
                    <a:pt x="4346" y="5465"/>
                  </a:cubicBezTo>
                  <a:lnTo>
                    <a:pt x="4525" y="5477"/>
                  </a:lnTo>
                  <a:cubicBezTo>
                    <a:pt x="4525" y="5477"/>
                    <a:pt x="4548" y="5477"/>
                    <a:pt x="4548" y="5489"/>
                  </a:cubicBezTo>
                  <a:lnTo>
                    <a:pt x="4751" y="6204"/>
                  </a:lnTo>
                  <a:cubicBezTo>
                    <a:pt x="4763" y="6287"/>
                    <a:pt x="4846" y="6323"/>
                    <a:pt x="4918" y="6323"/>
                  </a:cubicBezTo>
                  <a:lnTo>
                    <a:pt x="4965" y="6323"/>
                  </a:lnTo>
                  <a:cubicBezTo>
                    <a:pt x="5049" y="6299"/>
                    <a:pt x="5096" y="6204"/>
                    <a:pt x="5060" y="6120"/>
                  </a:cubicBezTo>
                  <a:lnTo>
                    <a:pt x="4977" y="5835"/>
                  </a:lnTo>
                  <a:lnTo>
                    <a:pt x="5299" y="5715"/>
                  </a:lnTo>
                  <a:cubicBezTo>
                    <a:pt x="5513" y="5644"/>
                    <a:pt x="5656" y="5418"/>
                    <a:pt x="5632" y="5192"/>
                  </a:cubicBezTo>
                  <a:lnTo>
                    <a:pt x="5596" y="4751"/>
                  </a:lnTo>
                  <a:lnTo>
                    <a:pt x="5870" y="4656"/>
                  </a:lnTo>
                  <a:cubicBezTo>
                    <a:pt x="5953" y="4632"/>
                    <a:pt x="6001" y="4537"/>
                    <a:pt x="5977" y="4453"/>
                  </a:cubicBezTo>
                  <a:cubicBezTo>
                    <a:pt x="5949" y="4377"/>
                    <a:pt x="5890" y="4339"/>
                    <a:pt x="5818" y="4339"/>
                  </a:cubicBezTo>
                  <a:cubicBezTo>
                    <a:pt x="5801" y="4339"/>
                    <a:pt x="5782" y="4342"/>
                    <a:pt x="5763" y="4346"/>
                  </a:cubicBezTo>
                  <a:lnTo>
                    <a:pt x="5382" y="4477"/>
                  </a:lnTo>
                  <a:cubicBezTo>
                    <a:pt x="5299" y="4513"/>
                    <a:pt x="5263" y="4572"/>
                    <a:pt x="5275" y="4644"/>
                  </a:cubicBezTo>
                  <a:lnTo>
                    <a:pt x="5322" y="5215"/>
                  </a:lnTo>
                  <a:cubicBezTo>
                    <a:pt x="5322" y="5299"/>
                    <a:pt x="5275" y="5370"/>
                    <a:pt x="5203" y="5406"/>
                  </a:cubicBezTo>
                  <a:lnTo>
                    <a:pt x="4906" y="5525"/>
                  </a:lnTo>
                  <a:lnTo>
                    <a:pt x="4870" y="5418"/>
                  </a:lnTo>
                  <a:cubicBezTo>
                    <a:pt x="4822" y="5287"/>
                    <a:pt x="4703" y="5180"/>
                    <a:pt x="4572" y="5180"/>
                  </a:cubicBezTo>
                  <a:lnTo>
                    <a:pt x="4465" y="5168"/>
                  </a:lnTo>
                  <a:lnTo>
                    <a:pt x="4072" y="4632"/>
                  </a:lnTo>
                  <a:cubicBezTo>
                    <a:pt x="3973" y="4497"/>
                    <a:pt x="3822" y="4425"/>
                    <a:pt x="3669" y="4425"/>
                  </a:cubicBezTo>
                  <a:cubicBezTo>
                    <a:pt x="3565" y="4425"/>
                    <a:pt x="3461" y="4458"/>
                    <a:pt x="3370" y="4525"/>
                  </a:cubicBezTo>
                  <a:lnTo>
                    <a:pt x="2941" y="4823"/>
                  </a:lnTo>
                  <a:cubicBezTo>
                    <a:pt x="2905" y="4834"/>
                    <a:pt x="2893" y="4846"/>
                    <a:pt x="2882" y="4882"/>
                  </a:cubicBezTo>
                  <a:lnTo>
                    <a:pt x="2643" y="5346"/>
                  </a:lnTo>
                  <a:cubicBezTo>
                    <a:pt x="2620" y="5370"/>
                    <a:pt x="2596" y="5382"/>
                    <a:pt x="2596" y="5382"/>
                  </a:cubicBezTo>
                  <a:cubicBezTo>
                    <a:pt x="2588" y="5382"/>
                    <a:pt x="2569" y="5393"/>
                    <a:pt x="2554" y="5393"/>
                  </a:cubicBezTo>
                  <a:cubicBezTo>
                    <a:pt x="2547" y="5393"/>
                    <a:pt x="2540" y="5390"/>
                    <a:pt x="2536" y="5382"/>
                  </a:cubicBezTo>
                  <a:cubicBezTo>
                    <a:pt x="2524" y="5370"/>
                    <a:pt x="2501" y="5358"/>
                    <a:pt x="2501" y="5346"/>
                  </a:cubicBezTo>
                  <a:lnTo>
                    <a:pt x="2131" y="4287"/>
                  </a:lnTo>
                  <a:cubicBezTo>
                    <a:pt x="2120" y="4227"/>
                    <a:pt x="2060" y="4180"/>
                    <a:pt x="1989" y="4180"/>
                  </a:cubicBezTo>
                  <a:lnTo>
                    <a:pt x="1369" y="4132"/>
                  </a:lnTo>
                  <a:lnTo>
                    <a:pt x="1167" y="3858"/>
                  </a:lnTo>
                  <a:cubicBezTo>
                    <a:pt x="1132" y="3809"/>
                    <a:pt x="1085" y="3785"/>
                    <a:pt x="1038" y="3785"/>
                  </a:cubicBezTo>
                  <a:cubicBezTo>
                    <a:pt x="1005" y="3785"/>
                    <a:pt x="971" y="3798"/>
                    <a:pt x="941" y="3822"/>
                  </a:cubicBezTo>
                  <a:cubicBezTo>
                    <a:pt x="869" y="3882"/>
                    <a:pt x="858" y="3977"/>
                    <a:pt x="917" y="4049"/>
                  </a:cubicBezTo>
                  <a:lnTo>
                    <a:pt x="1131" y="4346"/>
                  </a:lnTo>
                  <a:lnTo>
                    <a:pt x="1131" y="4751"/>
                  </a:lnTo>
                  <a:lnTo>
                    <a:pt x="715" y="5073"/>
                  </a:lnTo>
                  <a:lnTo>
                    <a:pt x="691" y="5073"/>
                  </a:lnTo>
                  <a:lnTo>
                    <a:pt x="381" y="4656"/>
                  </a:lnTo>
                  <a:cubicBezTo>
                    <a:pt x="500" y="4001"/>
                    <a:pt x="750" y="3394"/>
                    <a:pt x="1096" y="2846"/>
                  </a:cubicBezTo>
                  <a:lnTo>
                    <a:pt x="1310" y="3179"/>
                  </a:lnTo>
                  <a:cubicBezTo>
                    <a:pt x="1346" y="3227"/>
                    <a:pt x="1405" y="3263"/>
                    <a:pt x="1453" y="3263"/>
                  </a:cubicBezTo>
                  <a:cubicBezTo>
                    <a:pt x="1477" y="3263"/>
                    <a:pt x="1512" y="3239"/>
                    <a:pt x="1536" y="3227"/>
                  </a:cubicBezTo>
                  <a:cubicBezTo>
                    <a:pt x="1608" y="3179"/>
                    <a:pt x="1631" y="3084"/>
                    <a:pt x="1584" y="3001"/>
                  </a:cubicBezTo>
                  <a:lnTo>
                    <a:pt x="1286" y="2560"/>
                  </a:lnTo>
                  <a:cubicBezTo>
                    <a:pt x="1453" y="2334"/>
                    <a:pt x="1631" y="2132"/>
                    <a:pt x="1822" y="1929"/>
                  </a:cubicBezTo>
                  <a:cubicBezTo>
                    <a:pt x="2822" y="941"/>
                    <a:pt x="4132" y="405"/>
                    <a:pt x="5537" y="405"/>
                  </a:cubicBezTo>
                  <a:close/>
                  <a:moveTo>
                    <a:pt x="5584" y="0"/>
                  </a:moveTo>
                  <a:cubicBezTo>
                    <a:pt x="4096" y="0"/>
                    <a:pt x="2703" y="584"/>
                    <a:pt x="1643" y="1644"/>
                  </a:cubicBezTo>
                  <a:cubicBezTo>
                    <a:pt x="584" y="2691"/>
                    <a:pt x="0" y="4096"/>
                    <a:pt x="0" y="5585"/>
                  </a:cubicBezTo>
                  <a:cubicBezTo>
                    <a:pt x="0" y="7073"/>
                    <a:pt x="584" y="8466"/>
                    <a:pt x="1643" y="9525"/>
                  </a:cubicBezTo>
                  <a:cubicBezTo>
                    <a:pt x="2703" y="10585"/>
                    <a:pt x="4096" y="11169"/>
                    <a:pt x="5584" y="11169"/>
                  </a:cubicBezTo>
                  <a:cubicBezTo>
                    <a:pt x="7073" y="11169"/>
                    <a:pt x="8478" y="10585"/>
                    <a:pt x="9525" y="9525"/>
                  </a:cubicBezTo>
                  <a:cubicBezTo>
                    <a:pt x="10585" y="8466"/>
                    <a:pt x="11168" y="7073"/>
                    <a:pt x="11168" y="5585"/>
                  </a:cubicBezTo>
                  <a:cubicBezTo>
                    <a:pt x="11168" y="4096"/>
                    <a:pt x="10585" y="2691"/>
                    <a:pt x="9525" y="1644"/>
                  </a:cubicBezTo>
                  <a:cubicBezTo>
                    <a:pt x="8478" y="584"/>
                    <a:pt x="7073" y="0"/>
                    <a:pt x="5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574;p92">
              <a:extLst>
                <a:ext uri="{FF2B5EF4-FFF2-40B4-BE49-F238E27FC236}">
                  <a16:creationId xmlns:a16="http://schemas.microsoft.com/office/drawing/2014/main" id="{723FB2CC-B501-4E35-9F83-92C2E3E4998B}"/>
                </a:ext>
              </a:extLst>
            </p:cNvPr>
            <p:cNvSpPr/>
            <p:nvPr/>
          </p:nvSpPr>
          <p:spPr>
            <a:xfrm>
              <a:off x="6770029" y="3565170"/>
              <a:ext cx="44608" cy="27968"/>
            </a:xfrm>
            <a:custGeom>
              <a:avLst/>
              <a:gdLst/>
              <a:ahLst/>
              <a:cxnLst/>
              <a:rect l="l" t="t" r="r" b="b"/>
              <a:pathLst>
                <a:path w="1394" h="874" extrusionOk="0">
                  <a:moveTo>
                    <a:pt x="166" y="1"/>
                  </a:moveTo>
                  <a:cubicBezTo>
                    <a:pt x="121" y="1"/>
                    <a:pt x="80" y="19"/>
                    <a:pt x="60" y="52"/>
                  </a:cubicBezTo>
                  <a:cubicBezTo>
                    <a:pt x="1" y="135"/>
                    <a:pt x="13" y="230"/>
                    <a:pt x="72" y="278"/>
                  </a:cubicBezTo>
                  <a:lnTo>
                    <a:pt x="620" y="742"/>
                  </a:lnTo>
                  <a:cubicBezTo>
                    <a:pt x="715" y="814"/>
                    <a:pt x="798" y="850"/>
                    <a:pt x="917" y="862"/>
                  </a:cubicBezTo>
                  <a:lnTo>
                    <a:pt x="1215" y="873"/>
                  </a:lnTo>
                  <a:lnTo>
                    <a:pt x="1227" y="873"/>
                  </a:lnTo>
                  <a:cubicBezTo>
                    <a:pt x="1322" y="873"/>
                    <a:pt x="1394" y="814"/>
                    <a:pt x="1394" y="731"/>
                  </a:cubicBezTo>
                  <a:cubicBezTo>
                    <a:pt x="1394" y="647"/>
                    <a:pt x="1322" y="576"/>
                    <a:pt x="1239" y="564"/>
                  </a:cubicBezTo>
                  <a:lnTo>
                    <a:pt x="941" y="552"/>
                  </a:lnTo>
                  <a:cubicBezTo>
                    <a:pt x="894" y="552"/>
                    <a:pt x="858" y="528"/>
                    <a:pt x="834" y="504"/>
                  </a:cubicBezTo>
                  <a:lnTo>
                    <a:pt x="274" y="40"/>
                  </a:lnTo>
                  <a:cubicBezTo>
                    <a:pt x="242" y="13"/>
                    <a:pt x="203" y="1"/>
                    <a:pt x="1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575;p92">
              <a:extLst>
                <a:ext uri="{FF2B5EF4-FFF2-40B4-BE49-F238E27FC236}">
                  <a16:creationId xmlns:a16="http://schemas.microsoft.com/office/drawing/2014/main" id="{6F863E68-C304-4438-A5BA-104EEB0AFE83}"/>
                </a:ext>
              </a:extLst>
            </p:cNvPr>
            <p:cNvSpPr/>
            <p:nvPr/>
          </p:nvSpPr>
          <p:spPr>
            <a:xfrm>
              <a:off x="6859949" y="3437074"/>
              <a:ext cx="24416" cy="31840"/>
            </a:xfrm>
            <a:custGeom>
              <a:avLst/>
              <a:gdLst/>
              <a:ahLst/>
              <a:cxnLst/>
              <a:rect l="l" t="t" r="r" b="b"/>
              <a:pathLst>
                <a:path w="763" h="995" extrusionOk="0">
                  <a:moveTo>
                    <a:pt x="583" y="1"/>
                  </a:moveTo>
                  <a:cubicBezTo>
                    <a:pt x="509" y="1"/>
                    <a:pt x="447" y="45"/>
                    <a:pt x="417" y="114"/>
                  </a:cubicBezTo>
                  <a:lnTo>
                    <a:pt x="334" y="400"/>
                  </a:lnTo>
                  <a:lnTo>
                    <a:pt x="60" y="745"/>
                  </a:lnTo>
                  <a:cubicBezTo>
                    <a:pt x="0" y="816"/>
                    <a:pt x="12" y="924"/>
                    <a:pt x="96" y="959"/>
                  </a:cubicBezTo>
                  <a:cubicBezTo>
                    <a:pt x="120" y="995"/>
                    <a:pt x="155" y="995"/>
                    <a:pt x="191" y="995"/>
                  </a:cubicBezTo>
                  <a:cubicBezTo>
                    <a:pt x="239" y="995"/>
                    <a:pt x="298" y="983"/>
                    <a:pt x="334" y="935"/>
                  </a:cubicBezTo>
                  <a:lnTo>
                    <a:pt x="608" y="566"/>
                  </a:lnTo>
                  <a:cubicBezTo>
                    <a:pt x="632" y="543"/>
                    <a:pt x="632" y="531"/>
                    <a:pt x="643" y="519"/>
                  </a:cubicBezTo>
                  <a:lnTo>
                    <a:pt x="751" y="209"/>
                  </a:lnTo>
                  <a:cubicBezTo>
                    <a:pt x="762" y="126"/>
                    <a:pt x="715" y="42"/>
                    <a:pt x="632" y="7"/>
                  </a:cubicBezTo>
                  <a:cubicBezTo>
                    <a:pt x="615" y="3"/>
                    <a:pt x="599" y="1"/>
                    <a:pt x="5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576;p92">
              <a:extLst>
                <a:ext uri="{FF2B5EF4-FFF2-40B4-BE49-F238E27FC236}">
                  <a16:creationId xmlns:a16="http://schemas.microsoft.com/office/drawing/2014/main" id="{D52B53F4-6879-40C5-ABE7-290DA021E6E3}"/>
                </a:ext>
              </a:extLst>
            </p:cNvPr>
            <p:cNvSpPr/>
            <p:nvPr/>
          </p:nvSpPr>
          <p:spPr>
            <a:xfrm>
              <a:off x="6824525" y="3509426"/>
              <a:ext cx="17920" cy="28448"/>
            </a:xfrm>
            <a:custGeom>
              <a:avLst/>
              <a:gdLst/>
              <a:ahLst/>
              <a:cxnLst/>
              <a:rect l="l" t="t" r="r" b="b"/>
              <a:pathLst>
                <a:path w="560" h="889" extrusionOk="0">
                  <a:moveTo>
                    <a:pt x="194" y="1"/>
                  </a:moveTo>
                  <a:cubicBezTo>
                    <a:pt x="177" y="1"/>
                    <a:pt x="160" y="3"/>
                    <a:pt x="143" y="8"/>
                  </a:cubicBezTo>
                  <a:cubicBezTo>
                    <a:pt x="48" y="44"/>
                    <a:pt x="0" y="127"/>
                    <a:pt x="36" y="222"/>
                  </a:cubicBezTo>
                  <a:lnTo>
                    <a:pt x="215" y="770"/>
                  </a:lnTo>
                  <a:cubicBezTo>
                    <a:pt x="226" y="841"/>
                    <a:pt x="298" y="889"/>
                    <a:pt x="357" y="889"/>
                  </a:cubicBezTo>
                  <a:cubicBezTo>
                    <a:pt x="381" y="889"/>
                    <a:pt x="393" y="889"/>
                    <a:pt x="405" y="877"/>
                  </a:cubicBezTo>
                  <a:cubicBezTo>
                    <a:pt x="500" y="841"/>
                    <a:pt x="560" y="746"/>
                    <a:pt x="524" y="663"/>
                  </a:cubicBezTo>
                  <a:lnTo>
                    <a:pt x="345" y="115"/>
                  </a:lnTo>
                  <a:cubicBezTo>
                    <a:pt x="326" y="39"/>
                    <a:pt x="262" y="1"/>
                    <a:pt x="1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577;p92">
              <a:extLst>
                <a:ext uri="{FF2B5EF4-FFF2-40B4-BE49-F238E27FC236}">
                  <a16:creationId xmlns:a16="http://schemas.microsoft.com/office/drawing/2014/main" id="{C54EFEC4-3E62-4163-8CDC-2A2D58CDE0AF}"/>
                </a:ext>
              </a:extLst>
            </p:cNvPr>
            <p:cNvSpPr/>
            <p:nvPr/>
          </p:nvSpPr>
          <p:spPr>
            <a:xfrm>
              <a:off x="6790989" y="3541906"/>
              <a:ext cx="42688" cy="34464"/>
            </a:xfrm>
            <a:custGeom>
              <a:avLst/>
              <a:gdLst/>
              <a:ahLst/>
              <a:cxnLst/>
              <a:rect l="l" t="t" r="r" b="b"/>
              <a:pathLst>
                <a:path w="1334" h="1077" extrusionOk="0">
                  <a:moveTo>
                    <a:pt x="508" y="333"/>
                  </a:moveTo>
                  <a:cubicBezTo>
                    <a:pt x="511" y="333"/>
                    <a:pt x="516" y="334"/>
                    <a:pt x="524" y="338"/>
                  </a:cubicBezTo>
                  <a:lnTo>
                    <a:pt x="977" y="410"/>
                  </a:lnTo>
                  <a:lnTo>
                    <a:pt x="977" y="422"/>
                  </a:lnTo>
                  <a:lnTo>
                    <a:pt x="739" y="755"/>
                  </a:lnTo>
                  <a:lnTo>
                    <a:pt x="727" y="755"/>
                  </a:lnTo>
                  <a:lnTo>
                    <a:pt x="381" y="624"/>
                  </a:lnTo>
                  <a:lnTo>
                    <a:pt x="501" y="338"/>
                  </a:lnTo>
                  <a:cubicBezTo>
                    <a:pt x="501" y="338"/>
                    <a:pt x="501" y="333"/>
                    <a:pt x="508" y="333"/>
                  </a:cubicBezTo>
                  <a:close/>
                  <a:moveTo>
                    <a:pt x="531" y="1"/>
                  </a:moveTo>
                  <a:cubicBezTo>
                    <a:pt x="397" y="1"/>
                    <a:pt x="277" y="81"/>
                    <a:pt x="203" y="207"/>
                  </a:cubicBezTo>
                  <a:lnTo>
                    <a:pt x="12" y="648"/>
                  </a:lnTo>
                  <a:cubicBezTo>
                    <a:pt x="0" y="696"/>
                    <a:pt x="0" y="743"/>
                    <a:pt x="12" y="779"/>
                  </a:cubicBezTo>
                  <a:cubicBezTo>
                    <a:pt x="24" y="827"/>
                    <a:pt x="60" y="862"/>
                    <a:pt x="108" y="874"/>
                  </a:cubicBezTo>
                  <a:lnTo>
                    <a:pt x="608" y="1065"/>
                  </a:lnTo>
                  <a:cubicBezTo>
                    <a:pt x="655" y="1077"/>
                    <a:pt x="679" y="1077"/>
                    <a:pt x="727" y="1077"/>
                  </a:cubicBezTo>
                  <a:cubicBezTo>
                    <a:pt x="834" y="1077"/>
                    <a:pt x="941" y="1041"/>
                    <a:pt x="1001" y="946"/>
                  </a:cubicBezTo>
                  <a:lnTo>
                    <a:pt x="1239" y="624"/>
                  </a:lnTo>
                  <a:cubicBezTo>
                    <a:pt x="1310" y="529"/>
                    <a:pt x="1334" y="410"/>
                    <a:pt x="1298" y="291"/>
                  </a:cubicBezTo>
                  <a:cubicBezTo>
                    <a:pt x="1251" y="184"/>
                    <a:pt x="1155" y="100"/>
                    <a:pt x="1036" y="88"/>
                  </a:cubicBezTo>
                  <a:lnTo>
                    <a:pt x="584" y="5"/>
                  </a:lnTo>
                  <a:cubicBezTo>
                    <a:pt x="566" y="2"/>
                    <a:pt x="549" y="1"/>
                    <a:pt x="5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578;p92">
              <a:extLst>
                <a:ext uri="{FF2B5EF4-FFF2-40B4-BE49-F238E27FC236}">
                  <a16:creationId xmlns:a16="http://schemas.microsoft.com/office/drawing/2014/main" id="{A675E022-57DC-4AE5-B58E-C974FBCF6306}"/>
                </a:ext>
              </a:extLst>
            </p:cNvPr>
            <p:cNvSpPr/>
            <p:nvPr/>
          </p:nvSpPr>
          <p:spPr>
            <a:xfrm>
              <a:off x="6840525" y="3544914"/>
              <a:ext cx="54112" cy="32608"/>
            </a:xfrm>
            <a:custGeom>
              <a:avLst/>
              <a:gdLst/>
              <a:ahLst/>
              <a:cxnLst/>
              <a:rect l="l" t="t" r="r" b="b"/>
              <a:pathLst>
                <a:path w="1691" h="1019" extrusionOk="0">
                  <a:moveTo>
                    <a:pt x="864" y="346"/>
                  </a:moveTo>
                  <a:cubicBezTo>
                    <a:pt x="913" y="346"/>
                    <a:pt x="962" y="364"/>
                    <a:pt x="1000" y="387"/>
                  </a:cubicBezTo>
                  <a:lnTo>
                    <a:pt x="1250" y="649"/>
                  </a:lnTo>
                  <a:lnTo>
                    <a:pt x="1191" y="673"/>
                  </a:lnTo>
                  <a:cubicBezTo>
                    <a:pt x="1165" y="693"/>
                    <a:pt x="1131" y="701"/>
                    <a:pt x="1099" y="701"/>
                  </a:cubicBezTo>
                  <a:cubicBezTo>
                    <a:pt x="1072" y="701"/>
                    <a:pt x="1046" y="696"/>
                    <a:pt x="1024" y="685"/>
                  </a:cubicBezTo>
                  <a:lnTo>
                    <a:pt x="548" y="482"/>
                  </a:lnTo>
                  <a:lnTo>
                    <a:pt x="786" y="363"/>
                  </a:lnTo>
                  <a:cubicBezTo>
                    <a:pt x="811" y="351"/>
                    <a:pt x="837" y="346"/>
                    <a:pt x="864" y="346"/>
                  </a:cubicBezTo>
                  <a:close/>
                  <a:moveTo>
                    <a:pt x="857" y="1"/>
                  </a:moveTo>
                  <a:cubicBezTo>
                    <a:pt x="787" y="1"/>
                    <a:pt x="719" y="14"/>
                    <a:pt x="655" y="42"/>
                  </a:cubicBezTo>
                  <a:lnTo>
                    <a:pt x="84" y="316"/>
                  </a:lnTo>
                  <a:cubicBezTo>
                    <a:pt x="24" y="340"/>
                    <a:pt x="0" y="399"/>
                    <a:pt x="0" y="459"/>
                  </a:cubicBezTo>
                  <a:cubicBezTo>
                    <a:pt x="0" y="518"/>
                    <a:pt x="48" y="578"/>
                    <a:pt x="84" y="613"/>
                  </a:cubicBezTo>
                  <a:lnTo>
                    <a:pt x="893" y="971"/>
                  </a:lnTo>
                  <a:cubicBezTo>
                    <a:pt x="965" y="994"/>
                    <a:pt x="1024" y="1018"/>
                    <a:pt x="1096" y="1018"/>
                  </a:cubicBezTo>
                  <a:cubicBezTo>
                    <a:pt x="1191" y="1018"/>
                    <a:pt x="1274" y="983"/>
                    <a:pt x="1358" y="935"/>
                  </a:cubicBezTo>
                  <a:lnTo>
                    <a:pt x="1608" y="792"/>
                  </a:lnTo>
                  <a:cubicBezTo>
                    <a:pt x="1655" y="756"/>
                    <a:pt x="1679" y="721"/>
                    <a:pt x="1679" y="673"/>
                  </a:cubicBezTo>
                  <a:cubicBezTo>
                    <a:pt x="1691" y="625"/>
                    <a:pt x="1679" y="590"/>
                    <a:pt x="1655" y="554"/>
                  </a:cubicBezTo>
                  <a:lnTo>
                    <a:pt x="1239" y="149"/>
                  </a:lnTo>
                  <a:cubicBezTo>
                    <a:pt x="1135" y="54"/>
                    <a:pt x="995" y="1"/>
                    <a:pt x="8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579;p92">
              <a:extLst>
                <a:ext uri="{FF2B5EF4-FFF2-40B4-BE49-F238E27FC236}">
                  <a16:creationId xmlns:a16="http://schemas.microsoft.com/office/drawing/2014/main" id="{C1DA4C66-1B98-4D5A-BB18-D6B166B3D9FC}"/>
                </a:ext>
              </a:extLst>
            </p:cNvPr>
            <p:cNvSpPr/>
            <p:nvPr/>
          </p:nvSpPr>
          <p:spPr>
            <a:xfrm>
              <a:off x="6793645" y="3582770"/>
              <a:ext cx="102144" cy="75520"/>
            </a:xfrm>
            <a:custGeom>
              <a:avLst/>
              <a:gdLst/>
              <a:ahLst/>
              <a:cxnLst/>
              <a:rect l="l" t="t" r="r" b="b"/>
              <a:pathLst>
                <a:path w="3192" h="2360" extrusionOk="0">
                  <a:moveTo>
                    <a:pt x="1757" y="0"/>
                  </a:moveTo>
                  <a:cubicBezTo>
                    <a:pt x="1683" y="0"/>
                    <a:pt x="1609" y="24"/>
                    <a:pt x="1549" y="61"/>
                  </a:cubicBezTo>
                  <a:lnTo>
                    <a:pt x="775" y="609"/>
                  </a:lnTo>
                  <a:lnTo>
                    <a:pt x="465" y="669"/>
                  </a:lnTo>
                  <a:cubicBezTo>
                    <a:pt x="239" y="716"/>
                    <a:pt x="60" y="907"/>
                    <a:pt x="48" y="1133"/>
                  </a:cubicBezTo>
                  <a:lnTo>
                    <a:pt x="1" y="1669"/>
                  </a:lnTo>
                  <a:cubicBezTo>
                    <a:pt x="1" y="1764"/>
                    <a:pt x="37" y="1859"/>
                    <a:pt x="108" y="1931"/>
                  </a:cubicBezTo>
                  <a:cubicBezTo>
                    <a:pt x="179" y="2002"/>
                    <a:pt x="275" y="2038"/>
                    <a:pt x="382" y="2038"/>
                  </a:cubicBezTo>
                  <a:lnTo>
                    <a:pt x="715" y="2002"/>
                  </a:lnTo>
                  <a:cubicBezTo>
                    <a:pt x="810" y="2002"/>
                    <a:pt x="882" y="1919"/>
                    <a:pt x="870" y="1824"/>
                  </a:cubicBezTo>
                  <a:cubicBezTo>
                    <a:pt x="859" y="1746"/>
                    <a:pt x="787" y="1679"/>
                    <a:pt x="710" y="1679"/>
                  </a:cubicBezTo>
                  <a:cubicBezTo>
                    <a:pt x="704" y="1679"/>
                    <a:pt x="697" y="1680"/>
                    <a:pt x="691" y="1681"/>
                  </a:cubicBezTo>
                  <a:lnTo>
                    <a:pt x="346" y="1705"/>
                  </a:lnTo>
                  <a:lnTo>
                    <a:pt x="334" y="1705"/>
                  </a:lnTo>
                  <a:lnTo>
                    <a:pt x="334" y="1693"/>
                  </a:lnTo>
                  <a:lnTo>
                    <a:pt x="382" y="1157"/>
                  </a:lnTo>
                  <a:cubicBezTo>
                    <a:pt x="382" y="1074"/>
                    <a:pt x="453" y="1014"/>
                    <a:pt x="525" y="990"/>
                  </a:cubicBezTo>
                  <a:lnTo>
                    <a:pt x="870" y="931"/>
                  </a:lnTo>
                  <a:cubicBezTo>
                    <a:pt x="894" y="931"/>
                    <a:pt x="918" y="919"/>
                    <a:pt x="929" y="907"/>
                  </a:cubicBezTo>
                  <a:lnTo>
                    <a:pt x="1727" y="335"/>
                  </a:lnTo>
                  <a:lnTo>
                    <a:pt x="1751" y="335"/>
                  </a:lnTo>
                  <a:lnTo>
                    <a:pt x="2311" y="597"/>
                  </a:lnTo>
                  <a:cubicBezTo>
                    <a:pt x="2346" y="609"/>
                    <a:pt x="2382" y="609"/>
                    <a:pt x="2418" y="609"/>
                  </a:cubicBezTo>
                  <a:lnTo>
                    <a:pt x="2680" y="550"/>
                  </a:lnTo>
                  <a:lnTo>
                    <a:pt x="2834" y="1109"/>
                  </a:lnTo>
                  <a:lnTo>
                    <a:pt x="2834" y="1133"/>
                  </a:lnTo>
                  <a:lnTo>
                    <a:pt x="2203" y="2038"/>
                  </a:lnTo>
                  <a:lnTo>
                    <a:pt x="2180" y="2038"/>
                  </a:lnTo>
                  <a:lnTo>
                    <a:pt x="1882" y="1681"/>
                  </a:lnTo>
                  <a:cubicBezTo>
                    <a:pt x="1846" y="1633"/>
                    <a:pt x="1787" y="1621"/>
                    <a:pt x="1751" y="1621"/>
                  </a:cubicBezTo>
                  <a:lnTo>
                    <a:pt x="1346" y="1645"/>
                  </a:lnTo>
                  <a:cubicBezTo>
                    <a:pt x="1251" y="1645"/>
                    <a:pt x="1180" y="1740"/>
                    <a:pt x="1191" y="1824"/>
                  </a:cubicBezTo>
                  <a:cubicBezTo>
                    <a:pt x="1191" y="1912"/>
                    <a:pt x="1273" y="1980"/>
                    <a:pt x="1352" y="1980"/>
                  </a:cubicBezTo>
                  <a:cubicBezTo>
                    <a:pt x="1358" y="1980"/>
                    <a:pt x="1364" y="1979"/>
                    <a:pt x="1370" y="1978"/>
                  </a:cubicBezTo>
                  <a:lnTo>
                    <a:pt x="1691" y="1943"/>
                  </a:lnTo>
                  <a:lnTo>
                    <a:pt x="1942" y="2240"/>
                  </a:lnTo>
                  <a:cubicBezTo>
                    <a:pt x="2001" y="2324"/>
                    <a:pt x="2108" y="2359"/>
                    <a:pt x="2192" y="2359"/>
                  </a:cubicBezTo>
                  <a:lnTo>
                    <a:pt x="2203" y="2359"/>
                  </a:lnTo>
                  <a:cubicBezTo>
                    <a:pt x="2311" y="2359"/>
                    <a:pt x="2418" y="2300"/>
                    <a:pt x="2477" y="2217"/>
                  </a:cubicBezTo>
                  <a:lnTo>
                    <a:pt x="3096" y="1312"/>
                  </a:lnTo>
                  <a:cubicBezTo>
                    <a:pt x="3180" y="1204"/>
                    <a:pt x="3192" y="1097"/>
                    <a:pt x="3156" y="1014"/>
                  </a:cubicBezTo>
                  <a:lnTo>
                    <a:pt x="2965" y="276"/>
                  </a:lnTo>
                  <a:cubicBezTo>
                    <a:pt x="2944" y="201"/>
                    <a:pt x="2875" y="155"/>
                    <a:pt x="2800" y="155"/>
                  </a:cubicBezTo>
                  <a:cubicBezTo>
                    <a:pt x="2792" y="155"/>
                    <a:pt x="2783" y="156"/>
                    <a:pt x="2775" y="157"/>
                  </a:cubicBezTo>
                  <a:lnTo>
                    <a:pt x="2406" y="252"/>
                  </a:lnTo>
                  <a:lnTo>
                    <a:pt x="1882" y="26"/>
                  </a:lnTo>
                  <a:cubicBezTo>
                    <a:pt x="1843" y="8"/>
                    <a:pt x="1800" y="0"/>
                    <a:pt x="17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" name="Google Shape;825;p34">
            <a:extLst>
              <a:ext uri="{FF2B5EF4-FFF2-40B4-BE49-F238E27FC236}">
                <a16:creationId xmlns:a16="http://schemas.microsoft.com/office/drawing/2014/main" id="{4067F552-9016-445C-8B10-36C20E7F04E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46584" y="2844446"/>
            <a:ext cx="631481" cy="693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955779">
            <a:off x="657078" y="966488"/>
            <a:ext cx="1860494" cy="1879722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2"/>
          <p:cNvSpPr txBox="1">
            <a:spLocks noGrp="1"/>
          </p:cNvSpPr>
          <p:nvPr>
            <p:ph type="title"/>
          </p:nvPr>
        </p:nvSpPr>
        <p:spPr>
          <a:xfrm>
            <a:off x="1977975" y="2895356"/>
            <a:ext cx="5188200" cy="98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zh-TW" altLang="en-US" sz="3500" dirty="0"/>
              <a:t>勞動合作社的緣起和需求</a:t>
            </a:r>
          </a:p>
        </p:txBody>
      </p:sp>
      <p:pic>
        <p:nvPicPr>
          <p:cNvPr id="324" name="Google Shape;324;p4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28997" b="9618"/>
          <a:stretch/>
        </p:blipFill>
        <p:spPr>
          <a:xfrm>
            <a:off x="1977875" y="566675"/>
            <a:ext cx="5188200" cy="2123100"/>
          </a:xfrm>
          <a:prstGeom prst="roundRect">
            <a:avLst>
              <a:gd name="adj" fmla="val 16667"/>
            </a:avLst>
          </a:prstGeom>
        </p:spPr>
      </p:pic>
      <p:grpSp>
        <p:nvGrpSpPr>
          <p:cNvPr id="325" name="Google Shape;325;p42"/>
          <p:cNvGrpSpPr/>
          <p:nvPr/>
        </p:nvGrpSpPr>
        <p:grpSpPr>
          <a:xfrm>
            <a:off x="7270350" y="1664389"/>
            <a:ext cx="1036446" cy="1025386"/>
            <a:chOff x="2610480" y="2972356"/>
            <a:chExt cx="968370" cy="958126"/>
          </a:xfrm>
        </p:grpSpPr>
        <p:grpSp>
          <p:nvGrpSpPr>
            <p:cNvPr id="326" name="Google Shape;326;p42"/>
            <p:cNvGrpSpPr/>
            <p:nvPr/>
          </p:nvGrpSpPr>
          <p:grpSpPr>
            <a:xfrm>
              <a:off x="2610480" y="3471250"/>
              <a:ext cx="458980" cy="459232"/>
              <a:chOff x="2610480" y="3471250"/>
              <a:chExt cx="458980" cy="459232"/>
            </a:xfrm>
          </p:grpSpPr>
          <p:sp>
            <p:nvSpPr>
              <p:cNvPr id="327" name="Google Shape;327;p42"/>
              <p:cNvSpPr/>
              <p:nvPr/>
            </p:nvSpPr>
            <p:spPr>
              <a:xfrm>
                <a:off x="2703099" y="3471250"/>
                <a:ext cx="366361" cy="366333"/>
              </a:xfrm>
              <a:custGeom>
                <a:avLst/>
                <a:gdLst/>
                <a:ahLst/>
                <a:cxnLst/>
                <a:rect l="l" t="t" r="r" b="b"/>
                <a:pathLst>
                  <a:path w="13089" h="13088" extrusionOk="0">
                    <a:moveTo>
                      <a:pt x="4747" y="1294"/>
                    </a:moveTo>
                    <a:lnTo>
                      <a:pt x="3944" y="4310"/>
                    </a:lnTo>
                    <a:cubicBezTo>
                      <a:pt x="3373" y="3186"/>
                      <a:pt x="2989" y="1946"/>
                      <a:pt x="2838" y="643"/>
                    </a:cubicBezTo>
                    <a:lnTo>
                      <a:pt x="2838" y="643"/>
                    </a:lnTo>
                    <a:lnTo>
                      <a:pt x="1" y="643"/>
                    </a:lnTo>
                    <a:cubicBezTo>
                      <a:pt x="616" y="7236"/>
                      <a:pt x="5862" y="12481"/>
                      <a:pt x="12446" y="13088"/>
                    </a:cubicBezTo>
                    <a:lnTo>
                      <a:pt x="12446" y="13088"/>
                    </a:lnTo>
                    <a:lnTo>
                      <a:pt x="12446" y="10260"/>
                    </a:lnTo>
                    <a:cubicBezTo>
                      <a:pt x="11143" y="10108"/>
                      <a:pt x="9903" y="9725"/>
                      <a:pt x="8779" y="9154"/>
                    </a:cubicBezTo>
                    <a:lnTo>
                      <a:pt x="8779" y="9154"/>
                    </a:lnTo>
                    <a:lnTo>
                      <a:pt x="11795" y="8342"/>
                    </a:lnTo>
                    <a:lnTo>
                      <a:pt x="13088" y="3525"/>
                    </a:lnTo>
                    <a:lnTo>
                      <a:pt x="956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42"/>
              <p:cNvSpPr/>
              <p:nvPr/>
            </p:nvSpPr>
            <p:spPr>
              <a:xfrm>
                <a:off x="2610480" y="3708969"/>
                <a:ext cx="231505" cy="221513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7914" extrusionOk="0">
                    <a:moveTo>
                      <a:pt x="1472" y="1107"/>
                    </a:moveTo>
                    <a:cubicBezTo>
                      <a:pt x="0" y="2579"/>
                      <a:pt x="0" y="4970"/>
                      <a:pt x="1472" y="6442"/>
                    </a:cubicBezTo>
                    <a:lnTo>
                      <a:pt x="1472" y="6442"/>
                    </a:lnTo>
                    <a:cubicBezTo>
                      <a:pt x="2944" y="7914"/>
                      <a:pt x="5326" y="7914"/>
                      <a:pt x="6798" y="6442"/>
                    </a:cubicBezTo>
                    <a:lnTo>
                      <a:pt x="6798" y="6442"/>
                    </a:lnTo>
                    <a:cubicBezTo>
                      <a:pt x="8270" y="4970"/>
                      <a:pt x="8270" y="2579"/>
                      <a:pt x="6798" y="1107"/>
                    </a:cubicBezTo>
                    <a:lnTo>
                      <a:pt x="6798" y="1107"/>
                    </a:lnTo>
                    <a:cubicBezTo>
                      <a:pt x="6067" y="375"/>
                      <a:pt x="5103" y="1"/>
                      <a:pt x="4131" y="1"/>
                    </a:cubicBezTo>
                    <a:lnTo>
                      <a:pt x="4131" y="1"/>
                    </a:lnTo>
                    <a:cubicBezTo>
                      <a:pt x="3167" y="1"/>
                      <a:pt x="2204" y="375"/>
                      <a:pt x="1472" y="1107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" name="Google Shape;329;p42"/>
            <p:cNvGrpSpPr/>
            <p:nvPr/>
          </p:nvGrpSpPr>
          <p:grpSpPr>
            <a:xfrm>
              <a:off x="3119870" y="3471250"/>
              <a:ext cx="458980" cy="459232"/>
              <a:chOff x="3119870" y="3471250"/>
              <a:chExt cx="458980" cy="459232"/>
            </a:xfrm>
          </p:grpSpPr>
          <p:sp>
            <p:nvSpPr>
              <p:cNvPr id="330" name="Google Shape;330;p42"/>
              <p:cNvSpPr/>
              <p:nvPr/>
            </p:nvSpPr>
            <p:spPr>
              <a:xfrm>
                <a:off x="3347093" y="3708969"/>
                <a:ext cx="231757" cy="221513"/>
              </a:xfrm>
              <a:custGeom>
                <a:avLst/>
                <a:gdLst/>
                <a:ahLst/>
                <a:cxnLst/>
                <a:rect l="l" t="t" r="r" b="b"/>
                <a:pathLst>
                  <a:path w="8280" h="7914" extrusionOk="0">
                    <a:moveTo>
                      <a:pt x="1472" y="1107"/>
                    </a:moveTo>
                    <a:cubicBezTo>
                      <a:pt x="0" y="2579"/>
                      <a:pt x="0" y="4970"/>
                      <a:pt x="1472" y="6442"/>
                    </a:cubicBezTo>
                    <a:lnTo>
                      <a:pt x="1472" y="6442"/>
                    </a:lnTo>
                    <a:cubicBezTo>
                      <a:pt x="2944" y="7914"/>
                      <a:pt x="5335" y="7914"/>
                      <a:pt x="6807" y="6442"/>
                    </a:cubicBezTo>
                    <a:lnTo>
                      <a:pt x="6807" y="6442"/>
                    </a:lnTo>
                    <a:cubicBezTo>
                      <a:pt x="8279" y="4970"/>
                      <a:pt x="8279" y="2579"/>
                      <a:pt x="6807" y="1107"/>
                    </a:cubicBezTo>
                    <a:lnTo>
                      <a:pt x="6807" y="1107"/>
                    </a:lnTo>
                    <a:cubicBezTo>
                      <a:pt x="6067" y="375"/>
                      <a:pt x="5103" y="1"/>
                      <a:pt x="4140" y="1"/>
                    </a:cubicBezTo>
                    <a:lnTo>
                      <a:pt x="4140" y="1"/>
                    </a:lnTo>
                    <a:cubicBezTo>
                      <a:pt x="3176" y="1"/>
                      <a:pt x="2213" y="375"/>
                      <a:pt x="1472" y="1107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42"/>
              <p:cNvSpPr/>
              <p:nvPr/>
            </p:nvSpPr>
            <p:spPr>
              <a:xfrm>
                <a:off x="3119870" y="3471250"/>
                <a:ext cx="352842" cy="366333"/>
              </a:xfrm>
              <a:custGeom>
                <a:avLst/>
                <a:gdLst/>
                <a:ahLst/>
                <a:cxnLst/>
                <a:rect l="l" t="t" r="r" b="b"/>
                <a:pathLst>
                  <a:path w="12606" h="13088" extrusionOk="0">
                    <a:moveTo>
                      <a:pt x="0" y="3525"/>
                    </a:moveTo>
                    <a:lnTo>
                      <a:pt x="1285" y="8342"/>
                    </a:lnTo>
                    <a:lnTo>
                      <a:pt x="3988" y="9065"/>
                    </a:lnTo>
                    <a:cubicBezTo>
                      <a:pt x="2819" y="9680"/>
                      <a:pt x="1526" y="10099"/>
                      <a:pt x="152" y="10260"/>
                    </a:cubicBezTo>
                    <a:lnTo>
                      <a:pt x="152" y="10260"/>
                    </a:lnTo>
                    <a:lnTo>
                      <a:pt x="152" y="13088"/>
                    </a:lnTo>
                    <a:cubicBezTo>
                      <a:pt x="6744" y="12481"/>
                      <a:pt x="11990" y="7236"/>
                      <a:pt x="12606" y="643"/>
                    </a:cubicBezTo>
                    <a:lnTo>
                      <a:pt x="12606" y="643"/>
                    </a:lnTo>
                    <a:lnTo>
                      <a:pt x="9769" y="643"/>
                    </a:lnTo>
                    <a:cubicBezTo>
                      <a:pt x="9644" y="1705"/>
                      <a:pt x="9367" y="2713"/>
                      <a:pt x="8966" y="3658"/>
                    </a:cubicBezTo>
                    <a:lnTo>
                      <a:pt x="8966" y="3658"/>
                    </a:lnTo>
                    <a:lnTo>
                      <a:pt x="8332" y="1294"/>
                    </a:lnTo>
                    <a:lnTo>
                      <a:pt x="3524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2" name="Google Shape;332;p42"/>
            <p:cNvGrpSpPr/>
            <p:nvPr/>
          </p:nvGrpSpPr>
          <p:grpSpPr>
            <a:xfrm>
              <a:off x="3119870" y="2972356"/>
              <a:ext cx="458980" cy="448736"/>
              <a:chOff x="3119870" y="2972356"/>
              <a:chExt cx="458980" cy="448736"/>
            </a:xfrm>
          </p:grpSpPr>
          <p:sp>
            <p:nvSpPr>
              <p:cNvPr id="333" name="Google Shape;333;p42"/>
              <p:cNvSpPr/>
              <p:nvPr/>
            </p:nvSpPr>
            <p:spPr>
              <a:xfrm>
                <a:off x="3119870" y="3067998"/>
                <a:ext cx="352842" cy="353094"/>
              </a:xfrm>
              <a:custGeom>
                <a:avLst/>
                <a:gdLst/>
                <a:ahLst/>
                <a:cxnLst/>
                <a:rect l="l" t="t" r="r" b="b"/>
                <a:pathLst>
                  <a:path w="12606" h="12615" extrusionOk="0">
                    <a:moveTo>
                      <a:pt x="152" y="2837"/>
                    </a:moveTo>
                    <a:cubicBezTo>
                      <a:pt x="1285" y="2971"/>
                      <a:pt x="2355" y="3274"/>
                      <a:pt x="3354" y="3720"/>
                    </a:cubicBezTo>
                    <a:lnTo>
                      <a:pt x="3354" y="3720"/>
                    </a:lnTo>
                    <a:lnTo>
                      <a:pt x="1285" y="4274"/>
                    </a:lnTo>
                    <a:lnTo>
                      <a:pt x="0" y="9091"/>
                    </a:lnTo>
                    <a:lnTo>
                      <a:pt x="3524" y="12615"/>
                    </a:lnTo>
                    <a:lnTo>
                      <a:pt x="8332" y="11321"/>
                    </a:lnTo>
                    <a:lnTo>
                      <a:pt x="8886" y="9251"/>
                    </a:lnTo>
                    <a:cubicBezTo>
                      <a:pt x="9332" y="10251"/>
                      <a:pt x="9635" y="11330"/>
                      <a:pt x="9769" y="12454"/>
                    </a:cubicBezTo>
                    <a:lnTo>
                      <a:pt x="9769" y="12454"/>
                    </a:lnTo>
                    <a:lnTo>
                      <a:pt x="12606" y="12454"/>
                    </a:lnTo>
                    <a:cubicBezTo>
                      <a:pt x="11990" y="5862"/>
                      <a:pt x="6744" y="616"/>
                      <a:pt x="152" y="0"/>
                    </a:cubicBez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42"/>
              <p:cNvSpPr/>
              <p:nvPr/>
            </p:nvSpPr>
            <p:spPr>
              <a:xfrm>
                <a:off x="3347093" y="2972356"/>
                <a:ext cx="231757" cy="221261"/>
              </a:xfrm>
              <a:custGeom>
                <a:avLst/>
                <a:gdLst/>
                <a:ahLst/>
                <a:cxnLst/>
                <a:rect l="l" t="t" r="r" b="b"/>
                <a:pathLst>
                  <a:path w="8280" h="7905" extrusionOk="0">
                    <a:moveTo>
                      <a:pt x="1472" y="1098"/>
                    </a:moveTo>
                    <a:cubicBezTo>
                      <a:pt x="0" y="2570"/>
                      <a:pt x="0" y="4961"/>
                      <a:pt x="1472" y="6433"/>
                    </a:cubicBezTo>
                    <a:lnTo>
                      <a:pt x="1472" y="6433"/>
                    </a:lnTo>
                    <a:cubicBezTo>
                      <a:pt x="2944" y="7905"/>
                      <a:pt x="5335" y="7905"/>
                      <a:pt x="6807" y="6433"/>
                    </a:cubicBezTo>
                    <a:lnTo>
                      <a:pt x="6807" y="6433"/>
                    </a:lnTo>
                    <a:cubicBezTo>
                      <a:pt x="8279" y="4961"/>
                      <a:pt x="8279" y="2570"/>
                      <a:pt x="6807" y="1098"/>
                    </a:cubicBezTo>
                    <a:lnTo>
                      <a:pt x="6807" y="1098"/>
                    </a:lnTo>
                    <a:cubicBezTo>
                      <a:pt x="6067" y="366"/>
                      <a:pt x="5103" y="1"/>
                      <a:pt x="4140" y="1"/>
                    </a:cubicBezTo>
                    <a:lnTo>
                      <a:pt x="4140" y="1"/>
                    </a:lnTo>
                    <a:cubicBezTo>
                      <a:pt x="3176" y="1"/>
                      <a:pt x="2213" y="366"/>
                      <a:pt x="1472" y="1098"/>
                    </a:cubicBezTo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" name="Google Shape;335;p42"/>
            <p:cNvGrpSpPr/>
            <p:nvPr/>
          </p:nvGrpSpPr>
          <p:grpSpPr>
            <a:xfrm>
              <a:off x="2610480" y="2972356"/>
              <a:ext cx="458980" cy="448736"/>
              <a:chOff x="2610480" y="2972356"/>
              <a:chExt cx="458980" cy="448736"/>
            </a:xfrm>
          </p:grpSpPr>
          <p:sp>
            <p:nvSpPr>
              <p:cNvPr id="336" name="Google Shape;336;p42"/>
              <p:cNvSpPr/>
              <p:nvPr/>
            </p:nvSpPr>
            <p:spPr>
              <a:xfrm>
                <a:off x="2703099" y="3067998"/>
                <a:ext cx="366361" cy="353094"/>
              </a:xfrm>
              <a:custGeom>
                <a:avLst/>
                <a:gdLst/>
                <a:ahLst/>
                <a:cxnLst/>
                <a:rect l="l" t="t" r="r" b="b"/>
                <a:pathLst>
                  <a:path w="13089" h="12615" extrusionOk="0">
                    <a:moveTo>
                      <a:pt x="1" y="12454"/>
                    </a:moveTo>
                    <a:lnTo>
                      <a:pt x="2838" y="12454"/>
                    </a:lnTo>
                    <a:cubicBezTo>
                      <a:pt x="2998" y="11080"/>
                      <a:pt x="3409" y="9787"/>
                      <a:pt x="4024" y="8618"/>
                    </a:cubicBezTo>
                    <a:lnTo>
                      <a:pt x="4024" y="8618"/>
                    </a:lnTo>
                    <a:lnTo>
                      <a:pt x="4747" y="11321"/>
                    </a:lnTo>
                    <a:lnTo>
                      <a:pt x="9564" y="12615"/>
                    </a:lnTo>
                    <a:lnTo>
                      <a:pt x="13088" y="9091"/>
                    </a:lnTo>
                    <a:lnTo>
                      <a:pt x="11795" y="4274"/>
                    </a:lnTo>
                    <a:lnTo>
                      <a:pt x="9430" y="3640"/>
                    </a:lnTo>
                    <a:cubicBezTo>
                      <a:pt x="10376" y="3239"/>
                      <a:pt x="11393" y="2962"/>
                      <a:pt x="12446" y="2837"/>
                    </a:cubicBezTo>
                    <a:lnTo>
                      <a:pt x="12446" y="2837"/>
                    </a:lnTo>
                    <a:lnTo>
                      <a:pt x="12446" y="0"/>
                    </a:lnTo>
                    <a:cubicBezTo>
                      <a:pt x="5862" y="616"/>
                      <a:pt x="616" y="5862"/>
                      <a:pt x="1" y="12454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42"/>
              <p:cNvSpPr/>
              <p:nvPr/>
            </p:nvSpPr>
            <p:spPr>
              <a:xfrm>
                <a:off x="2610480" y="2972356"/>
                <a:ext cx="231505" cy="221261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7905" extrusionOk="0">
                    <a:moveTo>
                      <a:pt x="1472" y="1098"/>
                    </a:moveTo>
                    <a:cubicBezTo>
                      <a:pt x="0" y="2570"/>
                      <a:pt x="0" y="4961"/>
                      <a:pt x="1472" y="6433"/>
                    </a:cubicBezTo>
                    <a:lnTo>
                      <a:pt x="1472" y="6433"/>
                    </a:lnTo>
                    <a:cubicBezTo>
                      <a:pt x="2944" y="7905"/>
                      <a:pt x="5326" y="7905"/>
                      <a:pt x="6798" y="6433"/>
                    </a:cubicBezTo>
                    <a:lnTo>
                      <a:pt x="6798" y="6433"/>
                    </a:lnTo>
                    <a:cubicBezTo>
                      <a:pt x="8270" y="4961"/>
                      <a:pt x="8270" y="2570"/>
                      <a:pt x="6798" y="1098"/>
                    </a:cubicBezTo>
                    <a:lnTo>
                      <a:pt x="6798" y="1098"/>
                    </a:lnTo>
                    <a:cubicBezTo>
                      <a:pt x="6067" y="366"/>
                      <a:pt x="5103" y="1"/>
                      <a:pt x="4131" y="1"/>
                    </a:cubicBezTo>
                    <a:lnTo>
                      <a:pt x="4131" y="1"/>
                    </a:lnTo>
                    <a:cubicBezTo>
                      <a:pt x="3167" y="1"/>
                      <a:pt x="2204" y="366"/>
                      <a:pt x="1472" y="1098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054A6C71-5258-4E38-B194-736B670B80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536393" flipH="1">
            <a:off x="3411548" y="3239153"/>
            <a:ext cx="1585930" cy="157587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3"/>
          <p:cNvSpPr txBox="1">
            <a:spLocks noGrp="1"/>
          </p:cNvSpPr>
          <p:nvPr>
            <p:ph type="title"/>
          </p:nvPr>
        </p:nvSpPr>
        <p:spPr>
          <a:xfrm>
            <a:off x="3960863" y="877200"/>
            <a:ext cx="4261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zh-TW" altLang="en-US" b="0" dirty="0"/>
              <a:t>合作社的起源</a:t>
            </a:r>
            <a:endParaRPr dirty="0"/>
          </a:p>
        </p:txBody>
      </p:sp>
      <p:sp>
        <p:nvSpPr>
          <p:cNvPr id="344" name="Google Shape;344;p43"/>
          <p:cNvSpPr txBox="1">
            <a:spLocks noGrp="1"/>
          </p:cNvSpPr>
          <p:nvPr>
            <p:ph type="subTitle" idx="1"/>
          </p:nvPr>
        </p:nvSpPr>
        <p:spPr>
          <a:xfrm>
            <a:off x="3960963" y="1719000"/>
            <a:ext cx="4261200" cy="14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71475" indent="-285750" algn="l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168400" algn="l"/>
              </a:tabLst>
            </a:pPr>
            <a:r>
              <a:rPr lang="zh-TW" altLang="en-US" dirty="0"/>
              <a:t>背景與目的 </a:t>
            </a:r>
          </a:p>
          <a:p>
            <a:pPr marL="812800" lvl="1" indent="-285750" algn="l">
              <a:buFont typeface="Arial" panose="020B0604020202020204" pitchFamily="34" charset="0"/>
              <a:buChar char="•"/>
              <a:tabLst>
                <a:tab pos="1168400" algn="l"/>
              </a:tabLst>
            </a:pPr>
            <a:r>
              <a:rPr lang="en-US" altLang="zh-TW" dirty="0">
                <a:latin typeface="Times New Roman" panose="02020603050405020304" pitchFamily="18" charset="0"/>
              </a:rPr>
              <a:t>1843</a:t>
            </a:r>
            <a:r>
              <a:rPr lang="zh-TW" altLang="en-US" dirty="0">
                <a:latin typeface="Times New Roman" panose="02020603050405020304" pitchFamily="18" charset="0"/>
              </a:rPr>
              <a:t>年毛織品貿易發達，英國蘭卡州羅虛戴爾大型紡織廠繁榮達到最高峰</a:t>
            </a:r>
            <a:r>
              <a:rPr lang="zh-TW" altLang="en-US" dirty="0"/>
              <a:t>。</a:t>
            </a:r>
            <a:r>
              <a:rPr lang="zh-TW" altLang="en-US" dirty="0">
                <a:latin typeface="Times New Roman" panose="02020603050405020304" pitchFamily="18" charset="0"/>
              </a:rPr>
              <a:t> </a:t>
            </a:r>
          </a:p>
          <a:p>
            <a:pPr marL="812800" lvl="1" indent="-285750" algn="l">
              <a:buFont typeface="Arial" panose="020B0604020202020204" pitchFamily="34" charset="0"/>
              <a:buChar char="•"/>
              <a:tabLst>
                <a:tab pos="1168400" algn="l"/>
              </a:tabLst>
            </a:pPr>
            <a:r>
              <a:rPr lang="zh-TW" altLang="en-US" dirty="0">
                <a:latin typeface="Times New Roman" panose="02020603050405020304" pitchFamily="18" charset="0"/>
              </a:rPr>
              <a:t>報酬低的勞動階級請求提高工資，企圖改善生活 </a:t>
            </a:r>
            <a:r>
              <a:rPr lang="zh-TW" altLang="en-US" dirty="0"/>
              <a:t>，但未成功。</a:t>
            </a:r>
          </a:p>
        </p:txBody>
      </p:sp>
      <p:pic>
        <p:nvPicPr>
          <p:cNvPr id="345" name="Google Shape;345;p4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8595" b="8595"/>
          <a:stretch/>
        </p:blipFill>
        <p:spPr>
          <a:xfrm>
            <a:off x="921838" y="877200"/>
            <a:ext cx="2728500" cy="3389100"/>
          </a:xfrm>
          <a:prstGeom prst="roundRect">
            <a:avLst>
              <a:gd name="adj" fmla="val 16667"/>
            </a:avLst>
          </a:prstGeom>
        </p:spPr>
      </p:pic>
      <p:grpSp>
        <p:nvGrpSpPr>
          <p:cNvPr id="346" name="Google Shape;346;p43"/>
          <p:cNvGrpSpPr/>
          <p:nvPr/>
        </p:nvGrpSpPr>
        <p:grpSpPr>
          <a:xfrm flipH="1">
            <a:off x="7650430" y="3824977"/>
            <a:ext cx="780480" cy="779123"/>
            <a:chOff x="649748" y="1761473"/>
            <a:chExt cx="652139" cy="651005"/>
          </a:xfrm>
        </p:grpSpPr>
        <p:sp>
          <p:nvSpPr>
            <p:cNvPr id="347" name="Google Shape;347;p43"/>
            <p:cNvSpPr/>
            <p:nvPr/>
          </p:nvSpPr>
          <p:spPr>
            <a:xfrm>
              <a:off x="893182" y="2086209"/>
              <a:ext cx="408547" cy="326144"/>
            </a:xfrm>
            <a:custGeom>
              <a:avLst/>
              <a:gdLst/>
              <a:ahLst/>
              <a:cxnLst/>
              <a:rect l="l" t="t" r="r" b="b"/>
              <a:pathLst>
                <a:path w="25122" h="20055" extrusionOk="0">
                  <a:moveTo>
                    <a:pt x="6307" y="1"/>
                  </a:moveTo>
                  <a:cubicBezTo>
                    <a:pt x="5620" y="1"/>
                    <a:pt x="5067" y="554"/>
                    <a:pt x="5067" y="1241"/>
                  </a:cubicBezTo>
                  <a:lnTo>
                    <a:pt x="5067" y="9046"/>
                  </a:lnTo>
                  <a:lnTo>
                    <a:pt x="4942" y="9046"/>
                  </a:lnTo>
                  <a:cubicBezTo>
                    <a:pt x="4648" y="9046"/>
                    <a:pt x="4372" y="8922"/>
                    <a:pt x="4193" y="8681"/>
                  </a:cubicBezTo>
                  <a:cubicBezTo>
                    <a:pt x="3783" y="8110"/>
                    <a:pt x="3105" y="7735"/>
                    <a:pt x="2346" y="7735"/>
                  </a:cubicBezTo>
                  <a:cubicBezTo>
                    <a:pt x="1044" y="7735"/>
                    <a:pt x="0" y="8823"/>
                    <a:pt x="63" y="10135"/>
                  </a:cubicBezTo>
                  <a:cubicBezTo>
                    <a:pt x="116" y="11312"/>
                    <a:pt x="1098" y="12276"/>
                    <a:pt x="2275" y="12312"/>
                  </a:cubicBezTo>
                  <a:cubicBezTo>
                    <a:pt x="2303" y="12313"/>
                    <a:pt x="2331" y="12313"/>
                    <a:pt x="2359" y="12313"/>
                  </a:cubicBezTo>
                  <a:cubicBezTo>
                    <a:pt x="3065" y="12313"/>
                    <a:pt x="3683" y="11989"/>
                    <a:pt x="4104" y="11491"/>
                  </a:cubicBezTo>
                  <a:cubicBezTo>
                    <a:pt x="4336" y="11205"/>
                    <a:pt x="4684" y="11036"/>
                    <a:pt x="5050" y="11036"/>
                  </a:cubicBezTo>
                  <a:lnTo>
                    <a:pt x="5067" y="11036"/>
                  </a:lnTo>
                  <a:lnTo>
                    <a:pt x="5067" y="18949"/>
                  </a:lnTo>
                  <a:cubicBezTo>
                    <a:pt x="5067" y="19555"/>
                    <a:pt x="5567" y="20055"/>
                    <a:pt x="6174" y="20055"/>
                  </a:cubicBezTo>
                  <a:lnTo>
                    <a:pt x="23944" y="20055"/>
                  </a:lnTo>
                  <a:cubicBezTo>
                    <a:pt x="24596" y="20055"/>
                    <a:pt x="25122" y="19529"/>
                    <a:pt x="25122" y="18868"/>
                  </a:cubicBezTo>
                  <a:lnTo>
                    <a:pt x="25122" y="1267"/>
                  </a:lnTo>
                  <a:cubicBezTo>
                    <a:pt x="25122" y="571"/>
                    <a:pt x="24551" y="1"/>
                    <a:pt x="23855" y="1"/>
                  </a:cubicBezTo>
                  <a:lnTo>
                    <a:pt x="16112" y="1"/>
                  </a:lnTo>
                  <a:lnTo>
                    <a:pt x="16112" y="18"/>
                  </a:lnTo>
                  <a:cubicBezTo>
                    <a:pt x="16112" y="393"/>
                    <a:pt x="16281" y="732"/>
                    <a:pt x="16558" y="964"/>
                  </a:cubicBezTo>
                  <a:cubicBezTo>
                    <a:pt x="17084" y="1401"/>
                    <a:pt x="17405" y="2052"/>
                    <a:pt x="17387" y="2793"/>
                  </a:cubicBezTo>
                  <a:cubicBezTo>
                    <a:pt x="17352" y="3970"/>
                    <a:pt x="16388" y="4952"/>
                    <a:pt x="15202" y="5005"/>
                  </a:cubicBezTo>
                  <a:cubicBezTo>
                    <a:pt x="15164" y="5007"/>
                    <a:pt x="15127" y="5008"/>
                    <a:pt x="15090" y="5008"/>
                  </a:cubicBezTo>
                  <a:cubicBezTo>
                    <a:pt x="13829" y="5008"/>
                    <a:pt x="12802" y="3987"/>
                    <a:pt x="12802" y="2721"/>
                  </a:cubicBezTo>
                  <a:cubicBezTo>
                    <a:pt x="12802" y="1963"/>
                    <a:pt x="13177" y="1285"/>
                    <a:pt x="13748" y="875"/>
                  </a:cubicBezTo>
                  <a:cubicBezTo>
                    <a:pt x="13988" y="705"/>
                    <a:pt x="14113" y="420"/>
                    <a:pt x="14113" y="125"/>
                  </a:cubicBezTo>
                  <a:lnTo>
                    <a:pt x="14113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3"/>
            <p:cNvSpPr/>
            <p:nvPr/>
          </p:nvSpPr>
          <p:spPr>
            <a:xfrm>
              <a:off x="649748" y="2004891"/>
              <a:ext cx="326014" cy="407587"/>
            </a:xfrm>
            <a:custGeom>
              <a:avLst/>
              <a:gdLst/>
              <a:ahLst/>
              <a:cxnLst/>
              <a:rect l="l" t="t" r="r" b="b"/>
              <a:pathLst>
                <a:path w="20047" h="25063" extrusionOk="0">
                  <a:moveTo>
                    <a:pt x="10024" y="1"/>
                  </a:moveTo>
                  <a:cubicBezTo>
                    <a:pt x="9987" y="1"/>
                    <a:pt x="9949" y="2"/>
                    <a:pt x="9912" y="3"/>
                  </a:cubicBezTo>
                  <a:cubicBezTo>
                    <a:pt x="8734" y="57"/>
                    <a:pt x="7771" y="1038"/>
                    <a:pt x="7735" y="2216"/>
                  </a:cubicBezTo>
                  <a:cubicBezTo>
                    <a:pt x="7709" y="2956"/>
                    <a:pt x="8039" y="3616"/>
                    <a:pt x="8556" y="4045"/>
                  </a:cubicBezTo>
                  <a:cubicBezTo>
                    <a:pt x="8841" y="4277"/>
                    <a:pt x="9011" y="4625"/>
                    <a:pt x="9011" y="4990"/>
                  </a:cubicBezTo>
                  <a:lnTo>
                    <a:pt x="9011" y="5008"/>
                  </a:lnTo>
                  <a:lnTo>
                    <a:pt x="1107" y="5008"/>
                  </a:lnTo>
                  <a:cubicBezTo>
                    <a:pt x="491" y="5008"/>
                    <a:pt x="1" y="5508"/>
                    <a:pt x="1" y="6114"/>
                  </a:cubicBezTo>
                  <a:lnTo>
                    <a:pt x="1" y="23885"/>
                  </a:lnTo>
                  <a:cubicBezTo>
                    <a:pt x="1" y="24536"/>
                    <a:pt x="527" y="25063"/>
                    <a:pt x="1178" y="25063"/>
                  </a:cubicBezTo>
                  <a:lnTo>
                    <a:pt x="18780" y="25063"/>
                  </a:lnTo>
                  <a:cubicBezTo>
                    <a:pt x="19484" y="25063"/>
                    <a:pt x="20046" y="24492"/>
                    <a:pt x="20046" y="23796"/>
                  </a:cubicBezTo>
                  <a:lnTo>
                    <a:pt x="20046" y="16052"/>
                  </a:lnTo>
                  <a:lnTo>
                    <a:pt x="20028" y="16052"/>
                  </a:lnTo>
                  <a:cubicBezTo>
                    <a:pt x="19663" y="16052"/>
                    <a:pt x="19315" y="16222"/>
                    <a:pt x="19083" y="16498"/>
                  </a:cubicBezTo>
                  <a:cubicBezTo>
                    <a:pt x="18666" y="17011"/>
                    <a:pt x="18029" y="17329"/>
                    <a:pt x="17313" y="17329"/>
                  </a:cubicBezTo>
                  <a:cubicBezTo>
                    <a:pt x="17293" y="17329"/>
                    <a:pt x="17274" y="17328"/>
                    <a:pt x="17254" y="17328"/>
                  </a:cubicBezTo>
                  <a:cubicBezTo>
                    <a:pt x="16076" y="17292"/>
                    <a:pt x="15095" y="16329"/>
                    <a:pt x="15042" y="15142"/>
                  </a:cubicBezTo>
                  <a:cubicBezTo>
                    <a:pt x="14979" y="13831"/>
                    <a:pt x="16032" y="12752"/>
                    <a:pt x="17325" y="12752"/>
                  </a:cubicBezTo>
                  <a:cubicBezTo>
                    <a:pt x="18093" y="12752"/>
                    <a:pt x="18762" y="13117"/>
                    <a:pt x="19181" y="13688"/>
                  </a:cubicBezTo>
                  <a:cubicBezTo>
                    <a:pt x="19350" y="13929"/>
                    <a:pt x="19627" y="14054"/>
                    <a:pt x="19921" y="14054"/>
                  </a:cubicBezTo>
                  <a:lnTo>
                    <a:pt x="20046" y="14054"/>
                  </a:lnTo>
                  <a:lnTo>
                    <a:pt x="20046" y="6248"/>
                  </a:lnTo>
                  <a:cubicBezTo>
                    <a:pt x="20046" y="5561"/>
                    <a:pt x="19493" y="5008"/>
                    <a:pt x="18815" y="5008"/>
                  </a:cubicBezTo>
                  <a:lnTo>
                    <a:pt x="11000" y="5008"/>
                  </a:lnTo>
                  <a:lnTo>
                    <a:pt x="11000" y="4883"/>
                  </a:lnTo>
                  <a:cubicBezTo>
                    <a:pt x="11000" y="4589"/>
                    <a:pt x="11134" y="4312"/>
                    <a:pt x="11366" y="4134"/>
                  </a:cubicBezTo>
                  <a:cubicBezTo>
                    <a:pt x="11937" y="3723"/>
                    <a:pt x="12312" y="3045"/>
                    <a:pt x="12312" y="2287"/>
                  </a:cubicBezTo>
                  <a:cubicBezTo>
                    <a:pt x="12312" y="1022"/>
                    <a:pt x="11285" y="1"/>
                    <a:pt x="1002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3"/>
            <p:cNvSpPr/>
            <p:nvPr/>
          </p:nvSpPr>
          <p:spPr>
            <a:xfrm>
              <a:off x="975743" y="1761477"/>
              <a:ext cx="326144" cy="407587"/>
            </a:xfrm>
            <a:custGeom>
              <a:avLst/>
              <a:gdLst/>
              <a:ahLst/>
              <a:cxnLst/>
              <a:rect l="l" t="t" r="r" b="b"/>
              <a:pathLst>
                <a:path w="20055" h="25063" extrusionOk="0">
                  <a:moveTo>
                    <a:pt x="1267" y="0"/>
                  </a:moveTo>
                  <a:cubicBezTo>
                    <a:pt x="571" y="0"/>
                    <a:pt x="0" y="571"/>
                    <a:pt x="0" y="1276"/>
                  </a:cubicBezTo>
                  <a:lnTo>
                    <a:pt x="0" y="9019"/>
                  </a:lnTo>
                  <a:lnTo>
                    <a:pt x="18" y="9019"/>
                  </a:lnTo>
                  <a:cubicBezTo>
                    <a:pt x="384" y="9019"/>
                    <a:pt x="732" y="8841"/>
                    <a:pt x="964" y="8564"/>
                  </a:cubicBezTo>
                  <a:cubicBezTo>
                    <a:pt x="1376" y="8067"/>
                    <a:pt x="2002" y="7742"/>
                    <a:pt x="2709" y="7742"/>
                  </a:cubicBezTo>
                  <a:cubicBezTo>
                    <a:pt x="2737" y="7742"/>
                    <a:pt x="2764" y="7743"/>
                    <a:pt x="2792" y="7744"/>
                  </a:cubicBezTo>
                  <a:cubicBezTo>
                    <a:pt x="3970" y="7771"/>
                    <a:pt x="4951" y="8743"/>
                    <a:pt x="5005" y="9920"/>
                  </a:cubicBezTo>
                  <a:cubicBezTo>
                    <a:pt x="5067" y="11232"/>
                    <a:pt x="4024" y="12320"/>
                    <a:pt x="2721" y="12320"/>
                  </a:cubicBezTo>
                  <a:cubicBezTo>
                    <a:pt x="1963" y="12320"/>
                    <a:pt x="1285" y="11946"/>
                    <a:pt x="874" y="11375"/>
                  </a:cubicBezTo>
                  <a:cubicBezTo>
                    <a:pt x="696" y="11134"/>
                    <a:pt x="419" y="11009"/>
                    <a:pt x="125" y="11009"/>
                  </a:cubicBezTo>
                  <a:lnTo>
                    <a:pt x="0" y="11009"/>
                  </a:lnTo>
                  <a:lnTo>
                    <a:pt x="0" y="18815"/>
                  </a:lnTo>
                  <a:cubicBezTo>
                    <a:pt x="0" y="19502"/>
                    <a:pt x="553" y="20055"/>
                    <a:pt x="1240" y="20055"/>
                  </a:cubicBezTo>
                  <a:lnTo>
                    <a:pt x="9046" y="20055"/>
                  </a:lnTo>
                  <a:lnTo>
                    <a:pt x="9046" y="20180"/>
                  </a:lnTo>
                  <a:cubicBezTo>
                    <a:pt x="9046" y="20474"/>
                    <a:pt x="8912" y="20759"/>
                    <a:pt x="8680" y="20929"/>
                  </a:cubicBezTo>
                  <a:cubicBezTo>
                    <a:pt x="8109" y="21339"/>
                    <a:pt x="7735" y="22017"/>
                    <a:pt x="7735" y="22776"/>
                  </a:cubicBezTo>
                  <a:cubicBezTo>
                    <a:pt x="7735" y="24041"/>
                    <a:pt x="8762" y="25062"/>
                    <a:pt x="10023" y="25062"/>
                  </a:cubicBezTo>
                  <a:cubicBezTo>
                    <a:pt x="10060" y="25062"/>
                    <a:pt x="10097" y="25061"/>
                    <a:pt x="10134" y="25059"/>
                  </a:cubicBezTo>
                  <a:cubicBezTo>
                    <a:pt x="11312" y="25006"/>
                    <a:pt x="12276" y="24025"/>
                    <a:pt x="12311" y="22847"/>
                  </a:cubicBezTo>
                  <a:cubicBezTo>
                    <a:pt x="12338" y="22107"/>
                    <a:pt x="12008" y="21455"/>
                    <a:pt x="11490" y="21018"/>
                  </a:cubicBezTo>
                  <a:cubicBezTo>
                    <a:pt x="11205" y="20786"/>
                    <a:pt x="11035" y="20447"/>
                    <a:pt x="11035" y="20081"/>
                  </a:cubicBezTo>
                  <a:lnTo>
                    <a:pt x="11035" y="20055"/>
                  </a:lnTo>
                  <a:lnTo>
                    <a:pt x="18948" y="20055"/>
                  </a:lnTo>
                  <a:cubicBezTo>
                    <a:pt x="19555" y="20055"/>
                    <a:pt x="20055" y="19564"/>
                    <a:pt x="20055" y="18949"/>
                  </a:cubicBezTo>
                  <a:lnTo>
                    <a:pt x="20055" y="1178"/>
                  </a:lnTo>
                  <a:cubicBezTo>
                    <a:pt x="20055" y="527"/>
                    <a:pt x="19519" y="0"/>
                    <a:pt x="18868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3"/>
            <p:cNvSpPr/>
            <p:nvPr/>
          </p:nvSpPr>
          <p:spPr>
            <a:xfrm>
              <a:off x="649749" y="1761473"/>
              <a:ext cx="408547" cy="326161"/>
            </a:xfrm>
            <a:custGeom>
              <a:avLst/>
              <a:gdLst/>
              <a:ahLst/>
              <a:cxnLst/>
              <a:rect l="l" t="t" r="r" b="b"/>
              <a:pathLst>
                <a:path w="25122" h="20056" extrusionOk="0">
                  <a:moveTo>
                    <a:pt x="1178" y="1"/>
                  </a:moveTo>
                  <a:cubicBezTo>
                    <a:pt x="527" y="1"/>
                    <a:pt x="0" y="527"/>
                    <a:pt x="0" y="1178"/>
                  </a:cubicBezTo>
                  <a:lnTo>
                    <a:pt x="0" y="18779"/>
                  </a:lnTo>
                  <a:cubicBezTo>
                    <a:pt x="0" y="19484"/>
                    <a:pt x="571" y="20055"/>
                    <a:pt x="1276" y="20055"/>
                  </a:cubicBezTo>
                  <a:lnTo>
                    <a:pt x="9019" y="20055"/>
                  </a:lnTo>
                  <a:lnTo>
                    <a:pt x="9019" y="20028"/>
                  </a:lnTo>
                  <a:cubicBezTo>
                    <a:pt x="9019" y="19663"/>
                    <a:pt x="8850" y="19324"/>
                    <a:pt x="8565" y="19092"/>
                  </a:cubicBezTo>
                  <a:cubicBezTo>
                    <a:pt x="8047" y="18655"/>
                    <a:pt x="7717" y="17994"/>
                    <a:pt x="7744" y="17263"/>
                  </a:cubicBezTo>
                  <a:cubicBezTo>
                    <a:pt x="7779" y="16085"/>
                    <a:pt x="8743" y="15104"/>
                    <a:pt x="9921" y="15042"/>
                  </a:cubicBezTo>
                  <a:cubicBezTo>
                    <a:pt x="9953" y="15040"/>
                    <a:pt x="9985" y="15040"/>
                    <a:pt x="10017" y="15040"/>
                  </a:cubicBezTo>
                  <a:cubicBezTo>
                    <a:pt x="11285" y="15040"/>
                    <a:pt x="12320" y="16064"/>
                    <a:pt x="12320" y="17334"/>
                  </a:cubicBezTo>
                  <a:cubicBezTo>
                    <a:pt x="12320" y="18093"/>
                    <a:pt x="11946" y="18771"/>
                    <a:pt x="11375" y="19181"/>
                  </a:cubicBezTo>
                  <a:cubicBezTo>
                    <a:pt x="11134" y="19350"/>
                    <a:pt x="11009" y="19636"/>
                    <a:pt x="11009" y="19930"/>
                  </a:cubicBezTo>
                  <a:lnTo>
                    <a:pt x="11009" y="20055"/>
                  </a:lnTo>
                  <a:lnTo>
                    <a:pt x="18815" y="20055"/>
                  </a:lnTo>
                  <a:cubicBezTo>
                    <a:pt x="19502" y="20055"/>
                    <a:pt x="20055" y="19502"/>
                    <a:pt x="20055" y="18815"/>
                  </a:cubicBezTo>
                  <a:lnTo>
                    <a:pt x="20055" y="11009"/>
                  </a:lnTo>
                  <a:lnTo>
                    <a:pt x="20180" y="11009"/>
                  </a:lnTo>
                  <a:cubicBezTo>
                    <a:pt x="20474" y="11009"/>
                    <a:pt x="20760" y="11134"/>
                    <a:pt x="20929" y="11375"/>
                  </a:cubicBezTo>
                  <a:cubicBezTo>
                    <a:pt x="21339" y="11946"/>
                    <a:pt x="22017" y="12321"/>
                    <a:pt x="22776" y="12321"/>
                  </a:cubicBezTo>
                  <a:cubicBezTo>
                    <a:pt x="24078" y="12321"/>
                    <a:pt x="25122" y="11232"/>
                    <a:pt x="25060" y="9921"/>
                  </a:cubicBezTo>
                  <a:cubicBezTo>
                    <a:pt x="25006" y="8743"/>
                    <a:pt x="24025" y="7771"/>
                    <a:pt x="22847" y="7735"/>
                  </a:cubicBezTo>
                  <a:cubicBezTo>
                    <a:pt x="22828" y="7735"/>
                    <a:pt x="22808" y="7735"/>
                    <a:pt x="22789" y="7735"/>
                  </a:cubicBezTo>
                  <a:cubicBezTo>
                    <a:pt x="22081" y="7735"/>
                    <a:pt x="21444" y="8052"/>
                    <a:pt x="21018" y="8565"/>
                  </a:cubicBezTo>
                  <a:cubicBezTo>
                    <a:pt x="20786" y="8841"/>
                    <a:pt x="20447" y="9020"/>
                    <a:pt x="20082" y="9020"/>
                  </a:cubicBezTo>
                  <a:lnTo>
                    <a:pt x="20055" y="9020"/>
                  </a:lnTo>
                  <a:lnTo>
                    <a:pt x="20055" y="1107"/>
                  </a:lnTo>
                  <a:cubicBezTo>
                    <a:pt x="20055" y="500"/>
                    <a:pt x="19564" y="1"/>
                    <a:pt x="1894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126482">
            <a:off x="4617754" y="3441262"/>
            <a:ext cx="1235890" cy="1397249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4"/>
          <p:cNvSpPr txBox="1">
            <a:spLocks noGrp="1"/>
          </p:cNvSpPr>
          <p:nvPr>
            <p:ph type="title"/>
          </p:nvPr>
        </p:nvSpPr>
        <p:spPr>
          <a:xfrm>
            <a:off x="713100" y="2493700"/>
            <a:ext cx="4708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85725">
              <a:lnSpc>
                <a:spcPct val="90000"/>
              </a:lnSpc>
              <a:tabLst>
                <a:tab pos="1168400" algn="l"/>
              </a:tabLst>
            </a:pPr>
            <a:r>
              <a:rPr lang="zh-TW" altLang="en-US" dirty="0"/>
              <a:t>背景與目的 </a:t>
            </a:r>
          </a:p>
        </p:txBody>
      </p:sp>
      <p:sp>
        <p:nvSpPr>
          <p:cNvPr id="357" name="Google Shape;357;p44"/>
          <p:cNvSpPr txBox="1">
            <a:spLocks noGrp="1"/>
          </p:cNvSpPr>
          <p:nvPr>
            <p:ph type="title" idx="3"/>
          </p:nvPr>
        </p:nvSpPr>
        <p:spPr>
          <a:xfrm>
            <a:off x="713100" y="1099100"/>
            <a:ext cx="1584000" cy="11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58" name="Google Shape;358;p44"/>
          <p:cNvSpPr txBox="1">
            <a:spLocks noGrp="1"/>
          </p:cNvSpPr>
          <p:nvPr>
            <p:ph type="subTitle" idx="1"/>
          </p:nvPr>
        </p:nvSpPr>
        <p:spPr>
          <a:xfrm>
            <a:off x="713100" y="3335500"/>
            <a:ext cx="3858900" cy="1206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indent="-285750">
              <a:buFont typeface="Arial" panose="020B0604020202020204" pitchFamily="34" charset="0"/>
              <a:buChar char="•"/>
              <a:tabLst>
                <a:tab pos="1168400" algn="l"/>
              </a:tabLst>
            </a:pPr>
            <a:r>
              <a:rPr lang="en-US" altLang="zh-TW" dirty="0">
                <a:latin typeface="Times New Roman" panose="02020603050405020304" pitchFamily="18" charset="0"/>
              </a:rPr>
              <a:t>1843</a:t>
            </a:r>
            <a:r>
              <a:rPr lang="zh-TW" altLang="en-US" dirty="0">
                <a:latin typeface="Times New Roman" panose="02020603050405020304" pitchFamily="18" charset="0"/>
              </a:rPr>
              <a:t>年毛織品貿易發達，英國蘭卡州羅虛戴爾大型紡織廠繁榮達到最高峰</a:t>
            </a:r>
            <a:r>
              <a:rPr lang="zh-TW" altLang="en-US" dirty="0"/>
              <a:t>。</a:t>
            </a:r>
            <a:r>
              <a:rPr lang="zh-TW" altLang="en-US" dirty="0">
                <a:latin typeface="Times New Roman" panose="02020603050405020304" pitchFamily="18" charset="0"/>
              </a:rPr>
              <a:t> </a:t>
            </a:r>
          </a:p>
          <a:p>
            <a:pPr marL="355600" indent="-285750">
              <a:buFont typeface="Arial" panose="020B0604020202020204" pitchFamily="34" charset="0"/>
              <a:buChar char="•"/>
              <a:tabLst>
                <a:tab pos="1168400" algn="l"/>
              </a:tabLst>
            </a:pPr>
            <a:r>
              <a:rPr lang="zh-TW" altLang="en-US" dirty="0">
                <a:latin typeface="Times New Roman" panose="02020603050405020304" pitchFamily="18" charset="0"/>
              </a:rPr>
              <a:t>報酬低的勞動階級請求提高工資，企圖改善生活 </a:t>
            </a:r>
            <a:r>
              <a:rPr lang="zh-TW" altLang="en-US" dirty="0"/>
              <a:t>，但未成功。</a:t>
            </a:r>
          </a:p>
        </p:txBody>
      </p:sp>
      <p:pic>
        <p:nvPicPr>
          <p:cNvPr id="359" name="Google Shape;359;p44"/>
          <p:cNvPicPr preferRelativeResize="0">
            <a:picLocks noGrp="1"/>
          </p:cNvPicPr>
          <p:nvPr>
            <p:ph type="pic" idx="2"/>
          </p:nvPr>
        </p:nvPicPr>
        <p:blipFill>
          <a:blip r:embed="rId4"/>
          <a:stretch>
            <a:fillRect/>
          </a:stretch>
        </p:blipFill>
        <p:spPr>
          <a:xfrm>
            <a:off x="5804629" y="906780"/>
            <a:ext cx="3009600" cy="3341400"/>
          </a:xfrm>
          <a:prstGeom prst="roundRect">
            <a:avLst>
              <a:gd name="adj" fmla="val 16667"/>
            </a:avLst>
          </a:prstGeom>
        </p:spPr>
      </p:pic>
      <p:grpSp>
        <p:nvGrpSpPr>
          <p:cNvPr id="360" name="Google Shape;360;p44"/>
          <p:cNvGrpSpPr/>
          <p:nvPr/>
        </p:nvGrpSpPr>
        <p:grpSpPr>
          <a:xfrm>
            <a:off x="2410149" y="1174324"/>
            <a:ext cx="1127186" cy="952661"/>
            <a:chOff x="4257074" y="3651449"/>
            <a:chExt cx="1127186" cy="952661"/>
          </a:xfrm>
        </p:grpSpPr>
        <p:sp>
          <p:nvSpPr>
            <p:cNvPr id="361" name="Google Shape;361;p44"/>
            <p:cNvSpPr/>
            <p:nvPr/>
          </p:nvSpPr>
          <p:spPr>
            <a:xfrm>
              <a:off x="4257074" y="3651449"/>
              <a:ext cx="495153" cy="495177"/>
            </a:xfrm>
            <a:custGeom>
              <a:avLst/>
              <a:gdLst/>
              <a:ahLst/>
              <a:cxnLst/>
              <a:rect l="l" t="t" r="r" b="b"/>
              <a:pathLst>
                <a:path w="9823" h="9823" extrusionOk="0">
                  <a:moveTo>
                    <a:pt x="4922" y="1583"/>
                  </a:moveTo>
                  <a:cubicBezTo>
                    <a:pt x="6582" y="1583"/>
                    <a:pt x="8018" y="2835"/>
                    <a:pt x="8217" y="4532"/>
                  </a:cubicBezTo>
                  <a:cubicBezTo>
                    <a:pt x="8422" y="6361"/>
                    <a:pt x="7120" y="8011"/>
                    <a:pt x="5291" y="8217"/>
                  </a:cubicBezTo>
                  <a:cubicBezTo>
                    <a:pt x="5159" y="8232"/>
                    <a:pt x="5029" y="8239"/>
                    <a:pt x="4900" y="8239"/>
                  </a:cubicBezTo>
                  <a:cubicBezTo>
                    <a:pt x="3232" y="8239"/>
                    <a:pt x="1796" y="6988"/>
                    <a:pt x="1597" y="5290"/>
                  </a:cubicBezTo>
                  <a:cubicBezTo>
                    <a:pt x="1392" y="3471"/>
                    <a:pt x="2704" y="1811"/>
                    <a:pt x="4532" y="1606"/>
                  </a:cubicBezTo>
                  <a:cubicBezTo>
                    <a:pt x="4663" y="1591"/>
                    <a:pt x="4793" y="1583"/>
                    <a:pt x="4922" y="1583"/>
                  </a:cubicBezTo>
                  <a:close/>
                  <a:moveTo>
                    <a:pt x="4907" y="0"/>
                  </a:moveTo>
                  <a:cubicBezTo>
                    <a:pt x="4666" y="0"/>
                    <a:pt x="4434" y="18"/>
                    <a:pt x="4202" y="54"/>
                  </a:cubicBezTo>
                  <a:lnTo>
                    <a:pt x="3926" y="830"/>
                  </a:lnTo>
                  <a:cubicBezTo>
                    <a:pt x="3426" y="1044"/>
                    <a:pt x="3167" y="1151"/>
                    <a:pt x="2659" y="1365"/>
                  </a:cubicBezTo>
                  <a:lnTo>
                    <a:pt x="1919" y="1017"/>
                  </a:lnTo>
                  <a:cubicBezTo>
                    <a:pt x="1562" y="1294"/>
                    <a:pt x="1241" y="1615"/>
                    <a:pt x="973" y="1981"/>
                  </a:cubicBezTo>
                  <a:lnTo>
                    <a:pt x="1330" y="2721"/>
                  </a:lnTo>
                  <a:cubicBezTo>
                    <a:pt x="1125" y="3230"/>
                    <a:pt x="1018" y="3488"/>
                    <a:pt x="812" y="3997"/>
                  </a:cubicBezTo>
                  <a:lnTo>
                    <a:pt x="36" y="4273"/>
                  </a:lnTo>
                  <a:cubicBezTo>
                    <a:pt x="9" y="4488"/>
                    <a:pt x="1" y="4693"/>
                    <a:pt x="1" y="4916"/>
                  </a:cubicBezTo>
                  <a:cubicBezTo>
                    <a:pt x="1" y="5157"/>
                    <a:pt x="18" y="5389"/>
                    <a:pt x="45" y="5621"/>
                  </a:cubicBezTo>
                  <a:lnTo>
                    <a:pt x="821" y="5888"/>
                  </a:lnTo>
                  <a:cubicBezTo>
                    <a:pt x="1035" y="6397"/>
                    <a:pt x="1142" y="6655"/>
                    <a:pt x="1357" y="7164"/>
                  </a:cubicBezTo>
                  <a:lnTo>
                    <a:pt x="1018" y="7904"/>
                  </a:lnTo>
                  <a:cubicBezTo>
                    <a:pt x="1285" y="8261"/>
                    <a:pt x="1615" y="8582"/>
                    <a:pt x="1972" y="8850"/>
                  </a:cubicBezTo>
                  <a:lnTo>
                    <a:pt x="2713" y="8493"/>
                  </a:lnTo>
                  <a:cubicBezTo>
                    <a:pt x="3221" y="8698"/>
                    <a:pt x="3480" y="8805"/>
                    <a:pt x="3988" y="9010"/>
                  </a:cubicBezTo>
                  <a:lnTo>
                    <a:pt x="4274" y="9787"/>
                  </a:lnTo>
                  <a:cubicBezTo>
                    <a:pt x="4479" y="9813"/>
                    <a:pt x="4693" y="9822"/>
                    <a:pt x="4907" y="9822"/>
                  </a:cubicBezTo>
                  <a:cubicBezTo>
                    <a:pt x="5148" y="9822"/>
                    <a:pt x="5389" y="9804"/>
                    <a:pt x="5621" y="9769"/>
                  </a:cubicBezTo>
                  <a:lnTo>
                    <a:pt x="5888" y="9002"/>
                  </a:lnTo>
                  <a:cubicBezTo>
                    <a:pt x="6397" y="8779"/>
                    <a:pt x="6647" y="8671"/>
                    <a:pt x="7155" y="8457"/>
                  </a:cubicBezTo>
                  <a:lnTo>
                    <a:pt x="7905" y="8805"/>
                  </a:lnTo>
                  <a:cubicBezTo>
                    <a:pt x="8261" y="8529"/>
                    <a:pt x="8574" y="8208"/>
                    <a:pt x="8850" y="7851"/>
                  </a:cubicBezTo>
                  <a:lnTo>
                    <a:pt x="8493" y="7110"/>
                  </a:lnTo>
                  <a:cubicBezTo>
                    <a:pt x="8699" y="6602"/>
                    <a:pt x="8797" y="6343"/>
                    <a:pt x="9011" y="5835"/>
                  </a:cubicBezTo>
                  <a:lnTo>
                    <a:pt x="9778" y="5549"/>
                  </a:lnTo>
                  <a:cubicBezTo>
                    <a:pt x="9805" y="5344"/>
                    <a:pt x="9823" y="5130"/>
                    <a:pt x="9823" y="4916"/>
                  </a:cubicBezTo>
                  <a:cubicBezTo>
                    <a:pt x="9823" y="4675"/>
                    <a:pt x="9805" y="4434"/>
                    <a:pt x="9769" y="4202"/>
                  </a:cubicBezTo>
                  <a:lnTo>
                    <a:pt x="8993" y="3934"/>
                  </a:lnTo>
                  <a:cubicBezTo>
                    <a:pt x="8779" y="3426"/>
                    <a:pt x="8672" y="3167"/>
                    <a:pt x="8458" y="2668"/>
                  </a:cubicBezTo>
                  <a:lnTo>
                    <a:pt x="8806" y="1918"/>
                  </a:lnTo>
                  <a:cubicBezTo>
                    <a:pt x="8529" y="1561"/>
                    <a:pt x="8208" y="1240"/>
                    <a:pt x="7842" y="973"/>
                  </a:cubicBezTo>
                  <a:lnTo>
                    <a:pt x="7102" y="1330"/>
                  </a:lnTo>
                  <a:cubicBezTo>
                    <a:pt x="6593" y="1124"/>
                    <a:pt x="6334" y="1017"/>
                    <a:pt x="5826" y="812"/>
                  </a:cubicBezTo>
                  <a:lnTo>
                    <a:pt x="5549" y="45"/>
                  </a:lnTo>
                  <a:cubicBezTo>
                    <a:pt x="5335" y="18"/>
                    <a:pt x="5121" y="0"/>
                    <a:pt x="490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4505779" y="4076973"/>
              <a:ext cx="528422" cy="527137"/>
            </a:xfrm>
            <a:custGeom>
              <a:avLst/>
              <a:gdLst/>
              <a:ahLst/>
              <a:cxnLst/>
              <a:rect l="l" t="t" r="r" b="b"/>
              <a:pathLst>
                <a:path w="10483" h="10457" extrusionOk="0">
                  <a:moveTo>
                    <a:pt x="5246" y="1776"/>
                  </a:moveTo>
                  <a:cubicBezTo>
                    <a:pt x="7146" y="1776"/>
                    <a:pt x="8690" y="3319"/>
                    <a:pt x="8690" y="5228"/>
                  </a:cubicBezTo>
                  <a:cubicBezTo>
                    <a:pt x="8690" y="7138"/>
                    <a:pt x="7146" y="8681"/>
                    <a:pt x="5246" y="8681"/>
                  </a:cubicBezTo>
                  <a:cubicBezTo>
                    <a:pt x="3337" y="8681"/>
                    <a:pt x="1794" y="7138"/>
                    <a:pt x="1794" y="5228"/>
                  </a:cubicBezTo>
                  <a:cubicBezTo>
                    <a:pt x="1794" y="3319"/>
                    <a:pt x="3337" y="1776"/>
                    <a:pt x="5246" y="1776"/>
                  </a:cubicBezTo>
                  <a:close/>
                  <a:moveTo>
                    <a:pt x="5683" y="1"/>
                  </a:moveTo>
                  <a:lnTo>
                    <a:pt x="4952" y="875"/>
                  </a:lnTo>
                  <a:cubicBezTo>
                    <a:pt x="4417" y="1000"/>
                    <a:pt x="4033" y="1098"/>
                    <a:pt x="3498" y="1223"/>
                  </a:cubicBezTo>
                  <a:lnTo>
                    <a:pt x="2454" y="786"/>
                  </a:lnTo>
                  <a:cubicBezTo>
                    <a:pt x="1856" y="1161"/>
                    <a:pt x="1339" y="1651"/>
                    <a:pt x="937" y="2231"/>
                  </a:cubicBezTo>
                  <a:lnTo>
                    <a:pt x="1321" y="3302"/>
                  </a:lnTo>
                  <a:cubicBezTo>
                    <a:pt x="1169" y="3828"/>
                    <a:pt x="1062" y="4203"/>
                    <a:pt x="902" y="4738"/>
                  </a:cubicBezTo>
                  <a:lnTo>
                    <a:pt x="1" y="5425"/>
                  </a:lnTo>
                  <a:cubicBezTo>
                    <a:pt x="27" y="6147"/>
                    <a:pt x="206" y="6834"/>
                    <a:pt x="491" y="7459"/>
                  </a:cubicBezTo>
                  <a:lnTo>
                    <a:pt x="1615" y="7655"/>
                  </a:lnTo>
                  <a:cubicBezTo>
                    <a:pt x="1990" y="8056"/>
                    <a:pt x="2267" y="8342"/>
                    <a:pt x="2650" y="8743"/>
                  </a:cubicBezTo>
                  <a:lnTo>
                    <a:pt x="2793" y="9867"/>
                  </a:lnTo>
                  <a:cubicBezTo>
                    <a:pt x="3400" y="10189"/>
                    <a:pt x="4078" y="10394"/>
                    <a:pt x="4800" y="10456"/>
                  </a:cubicBezTo>
                  <a:lnTo>
                    <a:pt x="5532" y="9591"/>
                  </a:lnTo>
                  <a:cubicBezTo>
                    <a:pt x="6067" y="9457"/>
                    <a:pt x="6451" y="9368"/>
                    <a:pt x="6986" y="9234"/>
                  </a:cubicBezTo>
                  <a:lnTo>
                    <a:pt x="8039" y="9671"/>
                  </a:lnTo>
                  <a:cubicBezTo>
                    <a:pt x="8627" y="9296"/>
                    <a:pt x="9145" y="8806"/>
                    <a:pt x="9546" y="8226"/>
                  </a:cubicBezTo>
                  <a:lnTo>
                    <a:pt x="9163" y="7155"/>
                  </a:lnTo>
                  <a:cubicBezTo>
                    <a:pt x="9314" y="6629"/>
                    <a:pt x="9430" y="6254"/>
                    <a:pt x="9582" y="5719"/>
                  </a:cubicBezTo>
                  <a:lnTo>
                    <a:pt x="10483" y="5032"/>
                  </a:lnTo>
                  <a:cubicBezTo>
                    <a:pt x="10456" y="4310"/>
                    <a:pt x="10287" y="3623"/>
                    <a:pt x="9992" y="2998"/>
                  </a:cubicBezTo>
                  <a:lnTo>
                    <a:pt x="8877" y="2802"/>
                  </a:lnTo>
                  <a:cubicBezTo>
                    <a:pt x="8494" y="2401"/>
                    <a:pt x="8217" y="2115"/>
                    <a:pt x="7842" y="1714"/>
                  </a:cubicBezTo>
                  <a:lnTo>
                    <a:pt x="7691" y="590"/>
                  </a:lnTo>
                  <a:cubicBezTo>
                    <a:pt x="7084" y="268"/>
                    <a:pt x="6406" y="63"/>
                    <a:pt x="5683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4889108" y="3713661"/>
              <a:ext cx="495153" cy="495177"/>
            </a:xfrm>
            <a:custGeom>
              <a:avLst/>
              <a:gdLst/>
              <a:ahLst/>
              <a:cxnLst/>
              <a:rect l="l" t="t" r="r" b="b"/>
              <a:pathLst>
                <a:path w="9823" h="9823" extrusionOk="0">
                  <a:moveTo>
                    <a:pt x="4922" y="1583"/>
                  </a:moveTo>
                  <a:cubicBezTo>
                    <a:pt x="6582" y="1583"/>
                    <a:pt x="8018" y="2835"/>
                    <a:pt x="8217" y="4532"/>
                  </a:cubicBezTo>
                  <a:cubicBezTo>
                    <a:pt x="8422" y="6361"/>
                    <a:pt x="7120" y="8011"/>
                    <a:pt x="5291" y="8217"/>
                  </a:cubicBezTo>
                  <a:cubicBezTo>
                    <a:pt x="5159" y="8232"/>
                    <a:pt x="5029" y="8239"/>
                    <a:pt x="4900" y="8239"/>
                  </a:cubicBezTo>
                  <a:cubicBezTo>
                    <a:pt x="3232" y="8239"/>
                    <a:pt x="1796" y="6988"/>
                    <a:pt x="1597" y="5290"/>
                  </a:cubicBezTo>
                  <a:cubicBezTo>
                    <a:pt x="1392" y="3471"/>
                    <a:pt x="2704" y="1811"/>
                    <a:pt x="4532" y="1606"/>
                  </a:cubicBezTo>
                  <a:cubicBezTo>
                    <a:pt x="4663" y="1591"/>
                    <a:pt x="4793" y="1583"/>
                    <a:pt x="4922" y="1583"/>
                  </a:cubicBezTo>
                  <a:close/>
                  <a:moveTo>
                    <a:pt x="4907" y="0"/>
                  </a:moveTo>
                  <a:cubicBezTo>
                    <a:pt x="4666" y="0"/>
                    <a:pt x="4434" y="18"/>
                    <a:pt x="4202" y="54"/>
                  </a:cubicBezTo>
                  <a:lnTo>
                    <a:pt x="3926" y="830"/>
                  </a:lnTo>
                  <a:cubicBezTo>
                    <a:pt x="3426" y="1044"/>
                    <a:pt x="3167" y="1151"/>
                    <a:pt x="2659" y="1365"/>
                  </a:cubicBezTo>
                  <a:lnTo>
                    <a:pt x="1919" y="1017"/>
                  </a:lnTo>
                  <a:cubicBezTo>
                    <a:pt x="1562" y="1294"/>
                    <a:pt x="1241" y="1615"/>
                    <a:pt x="973" y="1981"/>
                  </a:cubicBezTo>
                  <a:lnTo>
                    <a:pt x="1330" y="2721"/>
                  </a:lnTo>
                  <a:cubicBezTo>
                    <a:pt x="1125" y="3230"/>
                    <a:pt x="1018" y="3488"/>
                    <a:pt x="812" y="3997"/>
                  </a:cubicBezTo>
                  <a:lnTo>
                    <a:pt x="36" y="4273"/>
                  </a:lnTo>
                  <a:cubicBezTo>
                    <a:pt x="9" y="4488"/>
                    <a:pt x="1" y="4693"/>
                    <a:pt x="1" y="4916"/>
                  </a:cubicBezTo>
                  <a:cubicBezTo>
                    <a:pt x="1" y="5157"/>
                    <a:pt x="18" y="5389"/>
                    <a:pt x="45" y="5621"/>
                  </a:cubicBezTo>
                  <a:lnTo>
                    <a:pt x="821" y="5888"/>
                  </a:lnTo>
                  <a:cubicBezTo>
                    <a:pt x="1035" y="6397"/>
                    <a:pt x="1142" y="6655"/>
                    <a:pt x="1357" y="7164"/>
                  </a:cubicBezTo>
                  <a:lnTo>
                    <a:pt x="1018" y="7904"/>
                  </a:lnTo>
                  <a:cubicBezTo>
                    <a:pt x="1285" y="8261"/>
                    <a:pt x="1615" y="8582"/>
                    <a:pt x="1972" y="8850"/>
                  </a:cubicBezTo>
                  <a:lnTo>
                    <a:pt x="2713" y="8493"/>
                  </a:lnTo>
                  <a:cubicBezTo>
                    <a:pt x="3221" y="8698"/>
                    <a:pt x="3480" y="8805"/>
                    <a:pt x="3988" y="9010"/>
                  </a:cubicBezTo>
                  <a:lnTo>
                    <a:pt x="4274" y="9787"/>
                  </a:lnTo>
                  <a:cubicBezTo>
                    <a:pt x="4479" y="9813"/>
                    <a:pt x="4693" y="9822"/>
                    <a:pt x="4907" y="9822"/>
                  </a:cubicBezTo>
                  <a:cubicBezTo>
                    <a:pt x="5148" y="9822"/>
                    <a:pt x="5389" y="9804"/>
                    <a:pt x="5621" y="9769"/>
                  </a:cubicBezTo>
                  <a:lnTo>
                    <a:pt x="5888" y="9002"/>
                  </a:lnTo>
                  <a:cubicBezTo>
                    <a:pt x="6397" y="8779"/>
                    <a:pt x="6647" y="8671"/>
                    <a:pt x="7155" y="8457"/>
                  </a:cubicBezTo>
                  <a:lnTo>
                    <a:pt x="7905" y="8805"/>
                  </a:lnTo>
                  <a:cubicBezTo>
                    <a:pt x="8261" y="8529"/>
                    <a:pt x="8574" y="8208"/>
                    <a:pt x="8850" y="7851"/>
                  </a:cubicBezTo>
                  <a:lnTo>
                    <a:pt x="8493" y="7110"/>
                  </a:lnTo>
                  <a:cubicBezTo>
                    <a:pt x="8699" y="6602"/>
                    <a:pt x="8797" y="6343"/>
                    <a:pt x="9011" y="5835"/>
                  </a:cubicBezTo>
                  <a:lnTo>
                    <a:pt x="9778" y="5549"/>
                  </a:lnTo>
                  <a:cubicBezTo>
                    <a:pt x="9805" y="5344"/>
                    <a:pt x="9823" y="5130"/>
                    <a:pt x="9823" y="4916"/>
                  </a:cubicBezTo>
                  <a:cubicBezTo>
                    <a:pt x="9823" y="4675"/>
                    <a:pt x="9805" y="4434"/>
                    <a:pt x="9769" y="4202"/>
                  </a:cubicBezTo>
                  <a:lnTo>
                    <a:pt x="8993" y="3934"/>
                  </a:lnTo>
                  <a:cubicBezTo>
                    <a:pt x="8779" y="3426"/>
                    <a:pt x="8672" y="3167"/>
                    <a:pt x="8458" y="2668"/>
                  </a:cubicBezTo>
                  <a:lnTo>
                    <a:pt x="8806" y="1918"/>
                  </a:lnTo>
                  <a:cubicBezTo>
                    <a:pt x="8529" y="1561"/>
                    <a:pt x="8208" y="1240"/>
                    <a:pt x="7842" y="973"/>
                  </a:cubicBezTo>
                  <a:lnTo>
                    <a:pt x="7102" y="1330"/>
                  </a:lnTo>
                  <a:cubicBezTo>
                    <a:pt x="6593" y="1124"/>
                    <a:pt x="6334" y="1017"/>
                    <a:pt x="5826" y="812"/>
                  </a:cubicBezTo>
                  <a:lnTo>
                    <a:pt x="5549" y="45"/>
                  </a:lnTo>
                  <a:cubicBezTo>
                    <a:pt x="5335" y="18"/>
                    <a:pt x="5121" y="0"/>
                    <a:pt x="490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5"/>
          <p:cNvSpPr txBox="1">
            <a:spLocks noGrp="1"/>
          </p:cNvSpPr>
          <p:nvPr>
            <p:ph type="title"/>
          </p:nvPr>
        </p:nvSpPr>
        <p:spPr>
          <a:xfrm>
            <a:off x="266700" y="539400"/>
            <a:ext cx="858012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Rochdale Society of Equitable Pioneers</a:t>
            </a:r>
            <a:r>
              <a:rPr lang="zh-TW" altLang="en-US" dirty="0"/>
              <a:t>的</a:t>
            </a:r>
            <a:r>
              <a:rPr lang="zh-CN" altLang="zh-TW" dirty="0"/>
              <a:t>目的</a:t>
            </a:r>
            <a:endParaRPr dirty="0"/>
          </a:p>
        </p:txBody>
      </p:sp>
      <p:sp>
        <p:nvSpPr>
          <p:cNvPr id="369" name="Google Shape;369;p45"/>
          <p:cNvSpPr txBox="1">
            <a:spLocks noGrp="1"/>
          </p:cNvSpPr>
          <p:nvPr>
            <p:ph type="subTitle" idx="1"/>
          </p:nvPr>
        </p:nvSpPr>
        <p:spPr>
          <a:xfrm>
            <a:off x="4847989" y="1478439"/>
            <a:ext cx="33294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zh-TW" sz="2000" dirty="0"/>
              <a:t>為社員中之欲互助協助以改善其社會地位及家庭境遇者，購置或建築住宅。</a:t>
            </a:r>
            <a:endParaRPr lang="zh-TW" altLang="zh-TW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zh-TW" sz="2000" dirty="0"/>
              <a:t>為供給社員中失業或薪資不足者，設立工廠製造本社認為便於製造之貨品。 </a:t>
            </a:r>
            <a:endParaRPr lang="zh-TW" altLang="zh-TW" sz="2000" dirty="0"/>
          </a:p>
          <a:p>
            <a:pPr>
              <a:buFont typeface="Arial" panose="020B0604020202020204" pitchFamily="34" charset="0"/>
              <a:buChar char="•"/>
            </a:pPr>
            <a:endParaRPr lang="zh-TW" altLang="en-US" sz="2000" dirty="0"/>
          </a:p>
        </p:txBody>
      </p:sp>
      <p:sp>
        <p:nvSpPr>
          <p:cNvPr id="370" name="Google Shape;370;p45"/>
          <p:cNvSpPr txBox="1">
            <a:spLocks noGrp="1"/>
          </p:cNvSpPr>
          <p:nvPr>
            <p:ph type="subTitle" idx="2"/>
          </p:nvPr>
        </p:nvSpPr>
        <p:spPr>
          <a:xfrm>
            <a:off x="966613" y="1478439"/>
            <a:ext cx="33294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zh-TW" sz="2000" dirty="0"/>
              <a:t>在設法使社員獲得經濟的利益，改進他們家庭及社會的生活。以節約方法籌集股金，每股一鎊。用以實現下列計畫</a:t>
            </a:r>
            <a:r>
              <a:rPr lang="en-US" altLang="zh-TW" sz="2000" dirty="0"/>
              <a:t>:</a:t>
            </a:r>
            <a:endParaRPr lang="zh-TW" altLang="zh-TW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zh-TW" sz="2000" dirty="0"/>
              <a:t>設立食品衣服等販賣店</a:t>
            </a:r>
            <a:r>
              <a:rPr lang="zh-CN" altLang="en-US" sz="2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zh-TW" sz="2000" dirty="0"/>
          </a:p>
          <a:p>
            <a:pPr>
              <a:buFont typeface="Arial" panose="020B0604020202020204" pitchFamily="34" charset="0"/>
              <a:buChar char="•"/>
            </a:pPr>
            <a:endParaRPr lang="zh-TW" altLang="en-US" sz="2000" dirty="0"/>
          </a:p>
          <a:p>
            <a:pPr marL="371475" indent="-28575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168400" algn="l"/>
              </a:tabLst>
            </a:pPr>
            <a:endParaRPr lang="zh-TW" alt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6"/>
          <p:cNvSpPr txBox="1">
            <a:spLocks noGrp="1"/>
          </p:cNvSpPr>
          <p:nvPr>
            <p:ph type="title"/>
          </p:nvPr>
        </p:nvSpPr>
        <p:spPr>
          <a:xfrm>
            <a:off x="3193150" y="1182150"/>
            <a:ext cx="5237700" cy="7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altLang="zh-TW" sz="4000" dirty="0"/>
              <a:t>2. </a:t>
            </a:r>
            <a:r>
              <a:rPr lang="zh-TW" altLang="en-US" sz="4000" dirty="0"/>
              <a:t>勞動合作社的價值</a:t>
            </a:r>
            <a:endParaRPr sz="4000" dirty="0"/>
          </a:p>
        </p:txBody>
      </p:sp>
      <p:sp>
        <p:nvSpPr>
          <p:cNvPr id="376" name="Google Shape;376;p46"/>
          <p:cNvSpPr txBox="1">
            <a:spLocks noGrp="1"/>
          </p:cNvSpPr>
          <p:nvPr>
            <p:ph type="body" idx="1"/>
          </p:nvPr>
        </p:nvSpPr>
        <p:spPr>
          <a:xfrm>
            <a:off x="3193150" y="2141220"/>
            <a:ext cx="5237700" cy="1820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zh-TW" altLang="en-US" sz="2000" dirty="0"/>
              <a:t>合作社是以自助、自我負責、民主、平等、公正、團結之價值為基礎。</a:t>
            </a:r>
          </a:p>
          <a:p>
            <a:pPr marL="0" indent="0">
              <a:buNone/>
            </a:pPr>
            <a:endParaRPr lang="zh-TW" altLang="en-US" sz="2000" dirty="0"/>
          </a:p>
        </p:txBody>
      </p:sp>
      <p:pic>
        <p:nvPicPr>
          <p:cNvPr id="377" name="Google Shape;377;p4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929" r="55857" b="12534"/>
          <a:stretch/>
        </p:blipFill>
        <p:spPr>
          <a:xfrm>
            <a:off x="713098" y="877200"/>
            <a:ext cx="2351100" cy="3389100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6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0" dirty="0"/>
              <a:t>勞動合作社與人力公司的差異</a:t>
            </a:r>
            <a:endParaRPr dirty="0"/>
          </a:p>
        </p:txBody>
      </p:sp>
      <p:graphicFrame>
        <p:nvGraphicFramePr>
          <p:cNvPr id="957" name="Google Shape;957;p66"/>
          <p:cNvGraphicFramePr/>
          <p:nvPr>
            <p:extLst>
              <p:ext uri="{D42A27DB-BD31-4B8C-83A1-F6EECF244321}">
                <p14:modId xmlns:p14="http://schemas.microsoft.com/office/powerpoint/2010/main" val="3983007780"/>
              </p:ext>
            </p:extLst>
          </p:nvPr>
        </p:nvGraphicFramePr>
        <p:xfrm>
          <a:off x="935466" y="1112100"/>
          <a:ext cx="7097103" cy="3230400"/>
        </p:xfrm>
        <a:graphic>
          <a:graphicData uri="http://schemas.openxmlformats.org/drawingml/2006/table">
            <a:tbl>
              <a:tblPr>
                <a:noFill/>
                <a:tableStyleId>{A9387BF0-B8EE-4A69-BF17-0C6BEB6ACB8A}</a:tableStyleId>
              </a:tblPr>
              <a:tblGrid>
                <a:gridCol w="2322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5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8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8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 b="1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勞動合作社</a:t>
                      </a:r>
                      <a:endParaRPr sz="1600" b="1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 b="1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人力公司</a:t>
                      </a:r>
                      <a:endParaRPr sz="1600" b="1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40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oppins"/>
                        <a:buChar char="●"/>
                      </a:pPr>
                      <a:r>
                        <a:rPr lang="zh-TW" altLang="en-US" sz="1600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設立依據</a:t>
                      </a:r>
                      <a:endParaRPr sz="1600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 b="1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合作社法</a:t>
                      </a:r>
                      <a:endParaRPr sz="1600" b="1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公司法</a:t>
                      </a:r>
                      <a:endParaRPr sz="1600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40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oppins"/>
                        <a:buChar char="●"/>
                      </a:pPr>
                      <a:r>
                        <a:rPr lang="zh-TW" altLang="en-US" sz="1600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所有人</a:t>
                      </a:r>
                      <a:endParaRPr sz="1600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 b="1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社員共同擁有</a:t>
                      </a:r>
                      <a:endParaRPr sz="1600" b="1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資本主所有</a:t>
                      </a:r>
                      <a:endParaRPr sz="1600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40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oppins"/>
                        <a:buChar char="●"/>
                      </a:pPr>
                      <a:r>
                        <a:rPr lang="zh-TW" altLang="en-US" sz="1600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經營者</a:t>
                      </a:r>
                      <a:endParaRPr sz="1600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 b="1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社員推選理事</a:t>
                      </a:r>
                      <a:endParaRPr sz="1600" b="1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資本主自己或委派</a:t>
                      </a:r>
                      <a:endParaRPr sz="1600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40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oppins"/>
                        <a:buChar char="●"/>
                      </a:pPr>
                      <a:r>
                        <a:rPr lang="zh-TW" altLang="en-US" sz="1600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結餘（利潤）處理</a:t>
                      </a:r>
                      <a:endParaRPr sz="1600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 b="1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結餘按社員勞動量分配</a:t>
                      </a:r>
                      <a:endParaRPr sz="1600" b="1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利潤由資本主獨享</a:t>
                      </a:r>
                      <a:endParaRPr sz="1600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40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oppins"/>
                        <a:buChar char="●"/>
                      </a:pPr>
                      <a:r>
                        <a:rPr lang="zh-TW" altLang="en-US" sz="1600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設立目的</a:t>
                      </a:r>
                      <a:endParaRPr sz="1600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 b="1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服務社員</a:t>
                      </a:r>
                      <a:endParaRPr sz="1600" b="1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600" dirty="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為資本主營利</a:t>
                      </a:r>
                      <a:endParaRPr sz="1600" dirty="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D871477-77F8-4EF1-81A3-8CC3EE97F4EA}"/>
              </a:ext>
            </a:extLst>
          </p:cNvPr>
          <p:cNvSpPr/>
          <p:nvPr/>
        </p:nvSpPr>
        <p:spPr>
          <a:xfrm>
            <a:off x="827889" y="4346897"/>
            <a:ext cx="6675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資料來源：</a:t>
            </a:r>
            <a:r>
              <a:rPr lang="en-US" dirty="0" err="1"/>
              <a:t>內政部</a:t>
            </a:r>
            <a:r>
              <a:rPr lang="zh-TW" altLang="en-US" dirty="0"/>
              <a:t>（</a:t>
            </a:r>
            <a:r>
              <a:rPr lang="en-US" altLang="zh-TW" dirty="0"/>
              <a:t>2018</a:t>
            </a:r>
            <a:r>
              <a:rPr lang="zh-TW" altLang="en-US" dirty="0"/>
              <a:t>）。勞動合作社組織與運作簡介。取自</a:t>
            </a:r>
            <a:endParaRPr lang="en-US" altLang="zh-TW" dirty="0"/>
          </a:p>
          <a:p>
            <a:r>
              <a:rPr lang="en-US" dirty="0">
                <a:hlinkClick r:id="rId3"/>
              </a:rPr>
              <a:t>https://ccweb1.ncnu.edu.tw/pubdoc/subdoc_src_content_bv.asp?subdoc_id=7249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8"/>
          <p:cNvSpPr txBox="1">
            <a:spLocks noGrp="1"/>
          </p:cNvSpPr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0" dirty="0"/>
              <a:t>勞動合作社為何重要？</a:t>
            </a:r>
            <a:endParaRPr dirty="0"/>
          </a:p>
        </p:txBody>
      </p:sp>
      <p:sp>
        <p:nvSpPr>
          <p:cNvPr id="683" name="Google Shape;683;p58"/>
          <p:cNvSpPr txBox="1">
            <a:spLocks noGrp="1"/>
          </p:cNvSpPr>
          <p:nvPr>
            <p:ph type="title" idx="2"/>
          </p:nvPr>
        </p:nvSpPr>
        <p:spPr>
          <a:xfrm>
            <a:off x="1340325" y="3763025"/>
            <a:ext cx="1370100" cy="6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10</a:t>
            </a:r>
            <a:r>
              <a:rPr lang="en" dirty="0"/>
              <a:t>%</a:t>
            </a:r>
            <a:endParaRPr dirty="0"/>
          </a:p>
        </p:txBody>
      </p:sp>
      <p:sp>
        <p:nvSpPr>
          <p:cNvPr id="684" name="Google Shape;684;p58"/>
          <p:cNvSpPr txBox="1">
            <a:spLocks noGrp="1"/>
          </p:cNvSpPr>
          <p:nvPr>
            <p:ph type="title" idx="3"/>
          </p:nvPr>
        </p:nvSpPr>
        <p:spPr>
          <a:xfrm>
            <a:off x="3885225" y="3763125"/>
            <a:ext cx="1370100" cy="634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50 y</a:t>
            </a:r>
            <a:endParaRPr dirty="0"/>
          </a:p>
        </p:txBody>
      </p:sp>
      <p:sp>
        <p:nvSpPr>
          <p:cNvPr id="685" name="Google Shape;685;p58"/>
          <p:cNvSpPr txBox="1">
            <a:spLocks noGrp="1"/>
          </p:cNvSpPr>
          <p:nvPr>
            <p:ph type="title" idx="4"/>
          </p:nvPr>
        </p:nvSpPr>
        <p:spPr>
          <a:xfrm>
            <a:off x="6430250" y="3763125"/>
            <a:ext cx="1370100" cy="6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>
                <a:hlinkClick r:id="rId3"/>
              </a:rPr>
              <a:t>40</a:t>
            </a:r>
            <a:r>
              <a:rPr lang="en" dirty="0">
                <a:hlinkClick r:id="rId3"/>
              </a:rPr>
              <a:t>%</a:t>
            </a:r>
            <a:endParaRPr dirty="0"/>
          </a:p>
        </p:txBody>
      </p:sp>
      <p:sp>
        <p:nvSpPr>
          <p:cNvPr id="686" name="Google Shape;686;p58"/>
          <p:cNvSpPr/>
          <p:nvPr/>
        </p:nvSpPr>
        <p:spPr>
          <a:xfrm>
            <a:off x="1093775" y="1623862"/>
            <a:ext cx="1695900" cy="527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58"/>
          <p:cNvSpPr/>
          <p:nvPr/>
        </p:nvSpPr>
        <p:spPr>
          <a:xfrm>
            <a:off x="1093775" y="1623862"/>
            <a:ext cx="1325400" cy="527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58"/>
          <p:cNvSpPr/>
          <p:nvPr/>
        </p:nvSpPr>
        <p:spPr>
          <a:xfrm>
            <a:off x="3724075" y="1623862"/>
            <a:ext cx="1695900" cy="527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58"/>
          <p:cNvSpPr/>
          <p:nvPr/>
        </p:nvSpPr>
        <p:spPr>
          <a:xfrm>
            <a:off x="3724075" y="1623862"/>
            <a:ext cx="1046700" cy="527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58"/>
          <p:cNvSpPr/>
          <p:nvPr/>
        </p:nvSpPr>
        <p:spPr>
          <a:xfrm>
            <a:off x="6354325" y="1623862"/>
            <a:ext cx="1695900" cy="527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58"/>
          <p:cNvSpPr/>
          <p:nvPr/>
        </p:nvSpPr>
        <p:spPr>
          <a:xfrm>
            <a:off x="6354325" y="1623862"/>
            <a:ext cx="1507200" cy="527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58"/>
          <p:cNvSpPr txBox="1">
            <a:spLocks noGrp="1"/>
          </p:cNvSpPr>
          <p:nvPr>
            <p:ph type="subTitle" idx="1"/>
          </p:nvPr>
        </p:nvSpPr>
        <p:spPr>
          <a:xfrm>
            <a:off x="937700" y="2616502"/>
            <a:ext cx="21753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zh-TW" altLang="en-US" sz="1800" dirty="0">
                <a:hlinkClick r:id="rId4"/>
              </a:rPr>
              <a:t>中研院</a:t>
            </a:r>
            <a:r>
              <a:rPr lang="zh-TW" altLang="en-US" sz="1800" dirty="0"/>
              <a:t>經濟所朱敬一、</a:t>
            </a:r>
            <a:r>
              <a:rPr lang="zh-TW" altLang="en-US" sz="1800" dirty="0">
                <a:hlinkClick r:id="rId5"/>
              </a:rPr>
              <a:t>社會所</a:t>
            </a:r>
            <a:r>
              <a:rPr lang="zh-TW" altLang="en-US" sz="1800" dirty="0"/>
              <a:t>林宗弘、台師大</a:t>
            </a:r>
            <a:endParaRPr sz="1800" dirty="0"/>
          </a:p>
        </p:txBody>
      </p:sp>
      <p:sp>
        <p:nvSpPr>
          <p:cNvPr id="693" name="Google Shape;693;p58"/>
          <p:cNvSpPr txBox="1">
            <a:spLocks noGrp="1"/>
          </p:cNvSpPr>
          <p:nvPr>
            <p:ph type="subTitle" idx="5"/>
          </p:nvPr>
        </p:nvSpPr>
        <p:spPr>
          <a:xfrm>
            <a:off x="3484425" y="2616502"/>
            <a:ext cx="21753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zh-TW" altLang="en-US" sz="1800" dirty="0"/>
              <a:t>政大</a:t>
            </a:r>
            <a:r>
              <a:rPr lang="zh-TW" altLang="en-US" sz="1800" dirty="0">
                <a:hlinkClick r:id="rId6"/>
              </a:rPr>
              <a:t>財政系</a:t>
            </a:r>
            <a:r>
              <a:rPr lang="zh-TW" altLang="en-US" sz="1800" dirty="0"/>
              <a:t>連賢明、台師大</a:t>
            </a:r>
            <a:r>
              <a:rPr lang="zh-TW" altLang="en-US" sz="1800" dirty="0">
                <a:hlinkClick r:id="rId7"/>
              </a:rPr>
              <a:t>教育學系</a:t>
            </a:r>
            <a:r>
              <a:rPr lang="zh-TW" altLang="en-US" sz="1800" dirty="0"/>
              <a:t>張宜君</a:t>
            </a:r>
            <a:endParaRPr sz="1800" dirty="0"/>
          </a:p>
        </p:txBody>
      </p:sp>
      <p:sp>
        <p:nvSpPr>
          <p:cNvPr id="694" name="Google Shape;694;p58"/>
          <p:cNvSpPr txBox="1">
            <a:spLocks noGrp="1"/>
          </p:cNvSpPr>
          <p:nvPr>
            <p:ph type="subTitle" idx="6"/>
          </p:nvPr>
        </p:nvSpPr>
        <p:spPr>
          <a:xfrm>
            <a:off x="6031150" y="2616502"/>
            <a:ext cx="21753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zh-TW" altLang="en-US" sz="1800" dirty="0"/>
              <a:t>中研院</a:t>
            </a:r>
            <a:r>
              <a:rPr lang="zh-TW" altLang="en-US" sz="1800" dirty="0">
                <a:hlinkClick r:id="rId8"/>
              </a:rPr>
              <a:t>歐美所</a:t>
            </a:r>
            <a:r>
              <a:rPr lang="zh-TW" altLang="en-US" sz="1800" dirty="0"/>
              <a:t>盧倩儀</a:t>
            </a:r>
            <a:endParaRPr sz="1800" dirty="0"/>
          </a:p>
        </p:txBody>
      </p:sp>
      <p:sp>
        <p:nvSpPr>
          <p:cNvPr id="695" name="Google Shape;695;p58"/>
          <p:cNvSpPr txBox="1">
            <a:spLocks noGrp="1"/>
          </p:cNvSpPr>
          <p:nvPr>
            <p:ph type="subTitle" idx="7"/>
          </p:nvPr>
        </p:nvSpPr>
        <p:spPr>
          <a:xfrm>
            <a:off x="937700" y="2297863"/>
            <a:ext cx="21753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zh-TW" altLang="en-US" sz="2400" dirty="0"/>
              <a:t>貧富差距</a:t>
            </a:r>
          </a:p>
        </p:txBody>
      </p:sp>
      <p:sp>
        <p:nvSpPr>
          <p:cNvPr id="696" name="Google Shape;696;p58"/>
          <p:cNvSpPr txBox="1">
            <a:spLocks noGrp="1"/>
          </p:cNvSpPr>
          <p:nvPr>
            <p:ph type="subTitle" idx="8"/>
          </p:nvPr>
        </p:nvSpPr>
        <p:spPr>
          <a:xfrm>
            <a:off x="3484425" y="2297863"/>
            <a:ext cx="21753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zh-TW" altLang="en-US" sz="2400" dirty="0"/>
              <a:t>世代不平等</a:t>
            </a:r>
          </a:p>
        </p:txBody>
      </p:sp>
      <p:sp>
        <p:nvSpPr>
          <p:cNvPr id="697" name="Google Shape;697;p58"/>
          <p:cNvSpPr txBox="1">
            <a:spLocks noGrp="1"/>
          </p:cNvSpPr>
          <p:nvPr>
            <p:ph type="subTitle" idx="9"/>
          </p:nvPr>
        </p:nvSpPr>
        <p:spPr>
          <a:xfrm>
            <a:off x="6031150" y="2297863"/>
            <a:ext cx="21753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環境危機</a:t>
            </a:r>
            <a:endParaRPr dirty="0"/>
          </a:p>
        </p:txBody>
      </p:sp>
      <p:sp>
        <p:nvSpPr>
          <p:cNvPr id="698" name="Google Shape;698;p58"/>
          <p:cNvSpPr/>
          <p:nvPr/>
        </p:nvSpPr>
        <p:spPr>
          <a:xfrm>
            <a:off x="502064" y="3557723"/>
            <a:ext cx="517711" cy="517735"/>
          </a:xfrm>
          <a:custGeom>
            <a:avLst/>
            <a:gdLst/>
            <a:ahLst/>
            <a:cxnLst/>
            <a:rect l="l" t="t" r="r" b="b"/>
            <a:pathLst>
              <a:path w="9823" h="9823" extrusionOk="0">
                <a:moveTo>
                  <a:pt x="4922" y="1583"/>
                </a:moveTo>
                <a:cubicBezTo>
                  <a:pt x="6582" y="1583"/>
                  <a:pt x="8018" y="2835"/>
                  <a:pt x="8217" y="4532"/>
                </a:cubicBezTo>
                <a:cubicBezTo>
                  <a:pt x="8422" y="6361"/>
                  <a:pt x="7120" y="8011"/>
                  <a:pt x="5291" y="8217"/>
                </a:cubicBezTo>
                <a:cubicBezTo>
                  <a:pt x="5159" y="8232"/>
                  <a:pt x="5029" y="8239"/>
                  <a:pt x="4900" y="8239"/>
                </a:cubicBezTo>
                <a:cubicBezTo>
                  <a:pt x="3232" y="8239"/>
                  <a:pt x="1796" y="6988"/>
                  <a:pt x="1597" y="5290"/>
                </a:cubicBezTo>
                <a:cubicBezTo>
                  <a:pt x="1392" y="3471"/>
                  <a:pt x="2704" y="1811"/>
                  <a:pt x="4532" y="1606"/>
                </a:cubicBezTo>
                <a:cubicBezTo>
                  <a:pt x="4663" y="1591"/>
                  <a:pt x="4793" y="1583"/>
                  <a:pt x="4922" y="1583"/>
                </a:cubicBezTo>
                <a:close/>
                <a:moveTo>
                  <a:pt x="4907" y="0"/>
                </a:moveTo>
                <a:cubicBezTo>
                  <a:pt x="4666" y="0"/>
                  <a:pt x="4434" y="18"/>
                  <a:pt x="4202" y="54"/>
                </a:cubicBezTo>
                <a:lnTo>
                  <a:pt x="3926" y="830"/>
                </a:lnTo>
                <a:cubicBezTo>
                  <a:pt x="3426" y="1044"/>
                  <a:pt x="3167" y="1151"/>
                  <a:pt x="2659" y="1365"/>
                </a:cubicBezTo>
                <a:lnTo>
                  <a:pt x="1919" y="1017"/>
                </a:lnTo>
                <a:cubicBezTo>
                  <a:pt x="1562" y="1294"/>
                  <a:pt x="1241" y="1615"/>
                  <a:pt x="973" y="1981"/>
                </a:cubicBezTo>
                <a:lnTo>
                  <a:pt x="1330" y="2721"/>
                </a:lnTo>
                <a:cubicBezTo>
                  <a:pt x="1125" y="3230"/>
                  <a:pt x="1018" y="3488"/>
                  <a:pt x="812" y="3997"/>
                </a:cubicBezTo>
                <a:lnTo>
                  <a:pt x="36" y="4273"/>
                </a:lnTo>
                <a:cubicBezTo>
                  <a:pt x="9" y="4488"/>
                  <a:pt x="1" y="4693"/>
                  <a:pt x="1" y="4916"/>
                </a:cubicBezTo>
                <a:cubicBezTo>
                  <a:pt x="1" y="5157"/>
                  <a:pt x="18" y="5389"/>
                  <a:pt x="45" y="5621"/>
                </a:cubicBezTo>
                <a:lnTo>
                  <a:pt x="821" y="5888"/>
                </a:lnTo>
                <a:cubicBezTo>
                  <a:pt x="1035" y="6397"/>
                  <a:pt x="1142" y="6655"/>
                  <a:pt x="1357" y="7164"/>
                </a:cubicBezTo>
                <a:lnTo>
                  <a:pt x="1018" y="7904"/>
                </a:lnTo>
                <a:cubicBezTo>
                  <a:pt x="1285" y="8261"/>
                  <a:pt x="1615" y="8582"/>
                  <a:pt x="1972" y="8850"/>
                </a:cubicBezTo>
                <a:lnTo>
                  <a:pt x="2713" y="8493"/>
                </a:lnTo>
                <a:cubicBezTo>
                  <a:pt x="3221" y="8698"/>
                  <a:pt x="3480" y="8805"/>
                  <a:pt x="3988" y="9010"/>
                </a:cubicBezTo>
                <a:lnTo>
                  <a:pt x="4274" y="9787"/>
                </a:lnTo>
                <a:cubicBezTo>
                  <a:pt x="4479" y="9813"/>
                  <a:pt x="4693" y="9822"/>
                  <a:pt x="4907" y="9822"/>
                </a:cubicBezTo>
                <a:cubicBezTo>
                  <a:pt x="5148" y="9822"/>
                  <a:pt x="5389" y="9804"/>
                  <a:pt x="5621" y="9769"/>
                </a:cubicBezTo>
                <a:lnTo>
                  <a:pt x="5888" y="9002"/>
                </a:lnTo>
                <a:cubicBezTo>
                  <a:pt x="6397" y="8779"/>
                  <a:pt x="6647" y="8671"/>
                  <a:pt x="7155" y="8457"/>
                </a:cubicBezTo>
                <a:lnTo>
                  <a:pt x="7905" y="8805"/>
                </a:lnTo>
                <a:cubicBezTo>
                  <a:pt x="8261" y="8529"/>
                  <a:pt x="8574" y="8208"/>
                  <a:pt x="8850" y="7851"/>
                </a:cubicBezTo>
                <a:lnTo>
                  <a:pt x="8493" y="7110"/>
                </a:lnTo>
                <a:cubicBezTo>
                  <a:pt x="8699" y="6602"/>
                  <a:pt x="8797" y="6343"/>
                  <a:pt x="9011" y="5835"/>
                </a:cubicBezTo>
                <a:lnTo>
                  <a:pt x="9778" y="5549"/>
                </a:lnTo>
                <a:cubicBezTo>
                  <a:pt x="9805" y="5344"/>
                  <a:pt x="9823" y="5130"/>
                  <a:pt x="9823" y="4916"/>
                </a:cubicBezTo>
                <a:cubicBezTo>
                  <a:pt x="9823" y="4675"/>
                  <a:pt x="9805" y="4434"/>
                  <a:pt x="9769" y="4202"/>
                </a:cubicBezTo>
                <a:lnTo>
                  <a:pt x="8993" y="3934"/>
                </a:lnTo>
                <a:cubicBezTo>
                  <a:pt x="8779" y="3426"/>
                  <a:pt x="8672" y="3167"/>
                  <a:pt x="8458" y="2668"/>
                </a:cubicBezTo>
                <a:lnTo>
                  <a:pt x="8806" y="1918"/>
                </a:lnTo>
                <a:cubicBezTo>
                  <a:pt x="8529" y="1561"/>
                  <a:pt x="8208" y="1240"/>
                  <a:pt x="7842" y="973"/>
                </a:cubicBezTo>
                <a:lnTo>
                  <a:pt x="7102" y="1330"/>
                </a:lnTo>
                <a:cubicBezTo>
                  <a:pt x="6593" y="1124"/>
                  <a:pt x="6334" y="1017"/>
                  <a:pt x="5826" y="812"/>
                </a:cubicBezTo>
                <a:lnTo>
                  <a:pt x="5549" y="45"/>
                </a:lnTo>
                <a:cubicBezTo>
                  <a:pt x="5335" y="18"/>
                  <a:pt x="5121" y="0"/>
                  <a:pt x="490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141548-744D-4500-A7FB-CECCF33C20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6681" y="4469122"/>
            <a:ext cx="1670478" cy="5951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lobal Cooperative Day by Slidesgo">
  <a:themeElements>
    <a:clrScheme name="Simple Light">
      <a:dk1>
        <a:srgbClr val="000000"/>
      </a:dk1>
      <a:lt1>
        <a:srgbClr val="FAF2EF"/>
      </a:lt1>
      <a:dk2>
        <a:srgbClr val="FFACA9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</TotalTime>
  <Words>968</Words>
  <Application>Microsoft Office PowerPoint</Application>
  <PresentationFormat>On-screen Show (16:9)</PresentationFormat>
  <Paragraphs>137</Paragraphs>
  <Slides>23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BiauKai</vt:lpstr>
      <vt:lpstr>Poppins</vt:lpstr>
      <vt:lpstr>PT Sans</vt:lpstr>
      <vt:lpstr>Roboto</vt:lpstr>
      <vt:lpstr>微軟正黑體</vt:lpstr>
      <vt:lpstr>新細明體</vt:lpstr>
      <vt:lpstr>Arial</vt:lpstr>
      <vt:lpstr>Calibri</vt:lpstr>
      <vt:lpstr>Times New Roman</vt:lpstr>
      <vt:lpstr>Global Cooperative Day by Slidesgo</vt:lpstr>
      <vt:lpstr>勞動合作社的現況與未來可能性</vt:lpstr>
      <vt:lpstr>大綱</vt:lpstr>
      <vt:lpstr>勞動合作社的緣起和需求</vt:lpstr>
      <vt:lpstr>合作社的起源</vt:lpstr>
      <vt:lpstr>背景與目的 </vt:lpstr>
      <vt:lpstr>Rochdale Society of Equitable Pioneers的目的</vt:lpstr>
      <vt:lpstr>2. 勞動合作社的價值</vt:lpstr>
      <vt:lpstr>勞動合作社與人力公司的差異</vt:lpstr>
      <vt:lpstr>勞動合作社為何重要？</vt:lpstr>
      <vt:lpstr>其他人怎麼說</vt:lpstr>
      <vt:lpstr>臺灣勞動合作社的現況</vt:lpstr>
      <vt:lpstr>PowerPoint Presentation</vt:lpstr>
      <vt:lpstr>PowerPoint Presentation</vt:lpstr>
      <vt:lpstr>PowerPoint Presentation</vt:lpstr>
      <vt:lpstr>PowerPoint Presentation</vt:lpstr>
      <vt:lpstr>臺灣實驗教育勞動合作社</vt:lpstr>
      <vt:lpstr>臺灣實驗教育勞動合作社</vt:lpstr>
      <vt:lpstr>合作社可能的服務項目</vt:lpstr>
      <vt:lpstr>PowerPoint Presentation</vt:lpstr>
      <vt:lpstr>4. 勞動合作社的未來</vt:lpstr>
      <vt:lpstr>勞動合作社/勞動者的未來</vt:lpstr>
      <vt:lpstr>3.5%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勞動合作社的現況與未來可能</dc:title>
  <dc:creator>TEECVAIO</dc:creator>
  <cp:lastModifiedBy>User</cp:lastModifiedBy>
  <cp:revision>39</cp:revision>
  <dcterms:modified xsi:type="dcterms:W3CDTF">2023-07-31T12:26:28Z</dcterms:modified>
</cp:coreProperties>
</file>